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4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6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7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8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9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0.xml" ContentType="application/vnd.openxmlformats-officedocument.theme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theme/theme11.xml" ContentType="application/vnd.openxmlformats-officedocument.theme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12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theme/theme13.xml" ContentType="application/vnd.openxmlformats-officedocument.theme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theme/theme14.xml" ContentType="application/vnd.openxmlformats-officedocument.theme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  <p:sldMasterId id="2147483682" r:id="rId2"/>
    <p:sldMasterId id="2147483695" r:id="rId3"/>
    <p:sldMasterId id="2147483708" r:id="rId4"/>
    <p:sldMasterId id="2147483721" r:id="rId5"/>
    <p:sldMasterId id="2147483734" r:id="rId6"/>
    <p:sldMasterId id="2147483839" r:id="rId7"/>
    <p:sldMasterId id="2147483855" r:id="rId8"/>
    <p:sldMasterId id="2147483870" r:id="rId9"/>
    <p:sldMasterId id="2147483882" r:id="rId10"/>
    <p:sldMasterId id="2147483907" r:id="rId11"/>
    <p:sldMasterId id="2147483931" r:id="rId12"/>
    <p:sldMasterId id="2147483955" r:id="rId13"/>
    <p:sldMasterId id="2147483979" r:id="rId14"/>
    <p:sldMasterId id="2147484003" r:id="rId15"/>
  </p:sldMasterIdLst>
  <p:notesMasterIdLst>
    <p:notesMasterId r:id="rId17"/>
  </p:notesMasterIdLst>
  <p:handoutMasterIdLst>
    <p:handoutMasterId r:id="rId18"/>
  </p:handoutMasterIdLst>
  <p:sldIdLst>
    <p:sldId id="421" r:id="rId16"/>
  </p:sldIdLst>
  <p:sldSz cx="9144000" cy="6858000" type="screen4x3"/>
  <p:notesSz cx="6805613" cy="99393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mpty slides" id="{C277A127-F01B-4E88-BBF5-C70BCAC81B2D}">
          <p14:sldIdLst>
            <p14:sldId id="42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FD0F851-EC5A-4D38-B0AD-8093EC10F338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1" autoAdjust="0"/>
    <p:restoredTop sz="94622" autoAdjust="0"/>
  </p:normalViewPr>
  <p:slideViewPr>
    <p:cSldViewPr showGuides="1">
      <p:cViewPr>
        <p:scale>
          <a:sx n="100" d="100"/>
          <a:sy n="100" d="100"/>
        </p:scale>
        <p:origin x="-228" y="-216"/>
      </p:cViewPr>
      <p:guideLst>
        <p:guide orient="horz" pos="4034"/>
        <p:guide orient="horz" pos="902"/>
        <p:guide orient="horz" pos="805"/>
        <p:guide orient="horz" pos="236"/>
        <p:guide pos="5514"/>
        <p:guide pos="254"/>
      </p:guideLst>
    </p:cSldViewPr>
  </p:slideViewPr>
  <p:outlineViewPr>
    <p:cViewPr>
      <p:scale>
        <a:sx n="33" d="100"/>
        <a:sy n="33" d="100"/>
      </p:scale>
      <p:origin x="0" y="89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4850"/>
    </p:cViewPr>
  </p:sorterViewPr>
  <p:notesViewPr>
    <p:cSldViewPr showGuides="1">
      <p:cViewPr>
        <p:scale>
          <a:sx n="98" d="100"/>
          <a:sy n="98" d="100"/>
        </p:scale>
        <p:origin x="-3618" y="108"/>
      </p:cViewPr>
      <p:guideLst>
        <p:guide orient="horz"/>
        <p:guide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11113" y="9627114"/>
            <a:ext cx="4822875" cy="3130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300"/>
            </a:lvl1pPr>
          </a:lstStyle>
          <a:p>
            <a:r>
              <a:rPr lang="en-US" sz="1000">
                <a:latin typeface="CorpoS" pitchFamily="2" charset="0"/>
              </a:rPr>
              <a:t>Dealership </a:t>
            </a:r>
            <a:r>
              <a:rPr lang="en-US" sz="1000" smtClean="0">
                <a:latin typeface="CorpoS" pitchFamily="2" charset="0"/>
              </a:rPr>
              <a:t>Standards Handbook 2014</a:t>
            </a:r>
            <a:endParaRPr lang="de-DE" sz="1000" dirty="0">
              <a:latin typeface="CorpoS" pitchFamily="2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0" y="9626288"/>
            <a:ext cx="376613" cy="3130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300"/>
            </a:lvl1pPr>
          </a:lstStyle>
          <a:p>
            <a:pPr algn="ctr"/>
            <a:fld id="{640145A3-FC8C-4529-91D4-D07ED988A661}" type="slidenum">
              <a:rPr lang="de-DE" sz="1000"/>
              <a:pPr algn="ctr"/>
              <a:t>‹#›</a:t>
            </a:fld>
            <a:endParaRPr lang="de-DE" sz="1000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411113" y="9627431"/>
            <a:ext cx="600152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759" y="9728885"/>
            <a:ext cx="939880" cy="10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194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15975" y="747713"/>
            <a:ext cx="5164138" cy="3871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35" tIns="47818" rIns="95635" bIns="47818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93406" y="4813133"/>
            <a:ext cx="5202909" cy="449223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noProof="0" dirty="0" smtClean="0"/>
              <a:t>Edit text master format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10838" y="9626288"/>
            <a:ext cx="4822875" cy="3130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/>
            </a:lvl1pPr>
          </a:lstStyle>
          <a:p>
            <a:r>
              <a:rPr lang="en-US" smtClean="0"/>
              <a:t>Dealership Standards Handbook 2014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" y="9626288"/>
            <a:ext cx="375114" cy="3130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latin typeface="+mn-lt"/>
              </a:defRPr>
            </a:lvl1pPr>
          </a:lstStyle>
          <a:p>
            <a:fld id="{98F1D224-6CCC-4B5A-B245-0941732BC833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411113" y="9627431"/>
            <a:ext cx="600152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759" y="9728885"/>
            <a:ext cx="939880" cy="10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10885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582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1pPr>
            <a:lvl2pPr marL="742725" indent="-285664" defTabSz="931582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2pPr>
            <a:lvl3pPr marL="1142655" indent="-228531" defTabSz="931582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3pPr>
            <a:lvl4pPr marL="1599716" indent="-228531" defTabSz="931582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4pPr>
            <a:lvl5pPr marL="2056777" indent="-228531" defTabSz="931582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5pPr>
            <a:lvl6pPr marL="2513838" indent="-228531" defTabSz="931582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6pPr>
            <a:lvl7pPr marL="2970901" indent="-228531" defTabSz="931582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7pPr>
            <a:lvl8pPr marL="3427962" indent="-228531" defTabSz="931582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8pPr>
            <a:lvl9pPr marL="3885023" indent="-228531" defTabSz="931582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eaLnBrk="1" hangingPunct="1"/>
            <a:fld id="{E71BAADD-C36E-4E2D-A568-2375274E50BE}" type="slidenum">
              <a:rPr lang="de-DE" sz="900">
                <a:solidFill>
                  <a:srgbClr val="333333"/>
                </a:solidFill>
              </a:rPr>
              <a:pPr eaLnBrk="1" hangingPunct="1"/>
              <a:t>1</a:t>
            </a:fld>
            <a:endParaRPr lang="de-DE" sz="900">
              <a:solidFill>
                <a:srgbClr val="333333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42950"/>
            <a:ext cx="4968875" cy="3727450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839" y="4716465"/>
            <a:ext cx="4989936" cy="4481512"/>
          </a:xfrm>
          <a:noFill/>
        </p:spPr>
        <p:txBody>
          <a:bodyPr lIns="91503" tIns="45752" rIns="91503" bIns="45752"/>
          <a:lstStyle/>
          <a:p>
            <a:pPr eaLnBrk="1" hangingPunct="1"/>
            <a:r>
              <a:rPr lang="en-US" altLang="zh-TW" smtClean="0"/>
              <a:t>Originally planned for </a:t>
            </a:r>
            <a:r>
              <a:rPr lang="en-US" altLang="zh-TW" sz="700" b="1">
                <a:solidFill>
                  <a:srgbClr val="FF0101"/>
                </a:solidFill>
              </a:rPr>
              <a:t>Reason 2006: PRC only!!!</a:t>
            </a:r>
          </a:p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altLang="zh-TW" sz="700" b="1">
                <a:solidFill>
                  <a:srgbClr val="FF0101"/>
                </a:solidFill>
              </a:rPr>
              <a:t>Hong Kong 2005</a:t>
            </a:r>
          </a:p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endParaRPr lang="en-US" altLang="zh-TW" sz="700" b="1">
              <a:solidFill>
                <a:srgbClr val="FF0101"/>
              </a:solidFill>
            </a:endParaRPr>
          </a:p>
          <a:p>
            <a:pPr eaLnBrk="1" hangingPunct="1">
              <a:spcBef>
                <a:spcPct val="150000"/>
              </a:spcBef>
            </a:pPr>
            <a:r>
              <a:rPr lang="en-US" altLang="zh-TW" sz="1100"/>
              <a:t>Required steps for product demonstration:</a:t>
            </a:r>
            <a:br>
              <a:rPr lang="en-US" altLang="zh-TW" sz="1100"/>
            </a:br>
            <a:r>
              <a:rPr lang="en-US" altLang="zh-TW" sz="1100"/>
              <a:t>- 	Pre-defined vehicle presentation</a:t>
            </a:r>
            <a:br>
              <a:rPr lang="en-US" altLang="zh-TW" sz="1100"/>
            </a:br>
            <a:r>
              <a:rPr lang="en-US" altLang="zh-TW" sz="1100"/>
              <a:t>- 	Explanation of vehicle benefits according to customer</a:t>
            </a:r>
            <a:br>
              <a:rPr lang="en-US" altLang="zh-TW" sz="1100"/>
            </a:br>
            <a:r>
              <a:rPr lang="en-US" altLang="zh-TW" sz="1100"/>
              <a:t>	needs</a:t>
            </a:r>
            <a:br>
              <a:rPr lang="en-US" altLang="zh-TW" sz="1100"/>
            </a:br>
            <a:r>
              <a:rPr lang="en-US" altLang="zh-TW" sz="1100"/>
              <a:t>- 	Test drive</a:t>
            </a:r>
            <a:br>
              <a:rPr lang="en-US" altLang="zh-TW" sz="1100"/>
            </a:br>
            <a:r>
              <a:rPr lang="en-US" altLang="zh-TW" sz="1100"/>
              <a:t>- 	Reinforce benefits to customers</a:t>
            </a:r>
            <a:br>
              <a:rPr lang="en-US" altLang="zh-TW" sz="1100"/>
            </a:br>
            <a:r>
              <a:rPr lang="en-US" altLang="zh-TW" sz="1100"/>
              <a:t>- 	Test drives are offered to customers within five working 		days</a:t>
            </a:r>
            <a:br>
              <a:rPr lang="en-US" altLang="zh-TW" sz="1100"/>
            </a:br>
            <a:r>
              <a:rPr lang="en-US" altLang="zh-TW" sz="1100"/>
              <a:t>- 	Customer feedback is obtained after the test drive and 	recorded in the customer database/DMS.</a:t>
            </a:r>
          </a:p>
          <a:p>
            <a:pPr algn="ctr" eaLnBrk="1" hangingPunct="1">
              <a:lnSpc>
                <a:spcPct val="85000"/>
              </a:lnSpc>
              <a:spcBef>
                <a:spcPct val="50000"/>
              </a:spcBef>
            </a:pPr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4.png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4.png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4.png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Relationship Id="rId4" Type="http://schemas.openxmlformats.org/officeDocument/2006/relationships/image" Target="../media/image4.png"/></Relationships>
</file>

<file path=ppt/slideLayouts/_rels/slideLayout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2.xml"/></Relationships>
</file>

<file path=ppt/slideLayouts/_rels/slideLayout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4.png"/></Relationships>
</file>

<file path=ppt/slideLayouts/_rels/slideLayout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2.xml"/><Relationship Id="rId4" Type="http://schemas.openxmlformats.org/officeDocument/2006/relationships/image" Target="../media/image4.png"/></Relationships>
</file>

<file path=ppt/slideLayouts/_rels/slideLayout1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2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3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3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4.png"/></Relationships>
</file>

<file path=ppt/slideLayouts/_rels/slideLayout2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4.png"/></Relationships>
</file>

<file path=ppt/slideLayouts/_rels/slideLayout2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4.png"/></Relationships>
</file>

<file path=ppt/slideLayouts/_rels/slideLayout2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4.png"/></Relationships>
</file>

<file path=ppt/slideLayouts/_rels/slideLayout2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5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department, place, date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5234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91861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department, place, date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1012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5984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29788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53345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 baseline="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dirty="0" smtClean="0"/>
              <a:t>Captions are in CorpoS 9 pt and are placed 0.4 cm beneath the image.</a:t>
            </a:r>
            <a:endParaRPr lang="de-DE" dirty="0" smtClean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67479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04649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80946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21131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46109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13060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1666936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31685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32203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447800"/>
            <a:ext cx="757872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2133600"/>
            <a:ext cx="3713163" cy="4189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5663" y="2133600"/>
            <a:ext cx="3713162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5663" y="4303713"/>
            <a:ext cx="3713162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>
                <a:solidFill>
                  <a:prstClr val="black"/>
                </a:solidFill>
              </a:rPr>
              <a:t>Dealership</a:t>
            </a:r>
            <a:r>
              <a:rPr lang="de-DE" smtClean="0">
                <a:solidFill>
                  <a:prstClr val="black"/>
                </a:solidFill>
              </a:rPr>
              <a:t>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5FD93-3CB7-49A2-8CB6-83237D67A2F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h-T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5220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>
                <a:solidFill>
                  <a:prstClr val="black"/>
                </a:solidFill>
              </a:rPr>
              <a:t>Dealership</a:t>
            </a:r>
            <a:r>
              <a:rPr lang="de-DE" smtClean="0">
                <a:solidFill>
                  <a:prstClr val="black"/>
                </a:solidFill>
              </a:rPr>
              <a:t>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38273-F52E-4304-A526-8587DBFFD4C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th-T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00749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369888"/>
            <a:ext cx="8205788" cy="1258887"/>
          </a:xfrm>
        </p:spPr>
        <p:txBody>
          <a:bodyPr/>
          <a:lstStyle>
            <a:lvl1pPr>
              <a:lnSpc>
                <a:spcPts val="5000"/>
              </a:lnSpc>
              <a:defRPr sz="4500" smtClean="0"/>
            </a:lvl1pPr>
          </a:lstStyle>
          <a:p>
            <a:pPr lvl="0"/>
            <a:r>
              <a:rPr lang="en-US" noProof="0" smtClean="0"/>
              <a:t>Titelmasterformat durch Klicken bearbeiten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6725" y="1978025"/>
            <a:ext cx="8205788" cy="3375025"/>
          </a:xfrm>
        </p:spPr>
        <p:txBody>
          <a:bodyPr/>
          <a:lstStyle>
            <a:lvl1pPr>
              <a:lnSpc>
                <a:spcPct val="100000"/>
              </a:lnSpc>
              <a:spcAft>
                <a:spcPct val="0"/>
              </a:spcAft>
              <a:defRPr sz="1500" smtClean="0"/>
            </a:lvl1pPr>
          </a:lstStyle>
          <a:p>
            <a:pPr lvl="0"/>
            <a:r>
              <a:rPr lang="en-US" noProof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6940251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7C34A-0625-418E-8B44-3954BB0588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71686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F0EBD-641D-44AE-B97E-BB4C701CB5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72477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AFED2-55B9-44AE-A492-FAA0AC7D02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7895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5288" y="1420813"/>
            <a:ext cx="4097337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025" y="1420813"/>
            <a:ext cx="4098925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18638-DDEE-452A-A995-1E17407C83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56689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A172C-8991-4CB8-81E2-A0E1ED9423B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783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03317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F1FC2-FD4C-445F-87AC-5056B2AE8A7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6042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78FAA-98AC-46EE-8E44-8DB545C856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92149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17438-100A-463E-9E3C-0898C80C80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26628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1A96F-4E48-491B-88DA-430E530C8C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00619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639BC-97DF-4B42-9562-D3F454F99E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87881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7975" y="366713"/>
            <a:ext cx="2085975" cy="60245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5288" y="366713"/>
            <a:ext cx="6110287" cy="602456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61505-9991-4737-A644-353EB415CA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75999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366713"/>
            <a:ext cx="8348662" cy="9001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420813"/>
            <a:ext cx="8348662" cy="2408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288" y="3981450"/>
            <a:ext cx="834866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F6D08-1859-41FE-A231-252D88037D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6084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366713"/>
            <a:ext cx="8348662" cy="9001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95288" y="1420813"/>
            <a:ext cx="8348662" cy="49704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C734F-5C54-481F-9825-B4E6A76CEE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54683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369888"/>
            <a:ext cx="8205788" cy="1258887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pPr lvl="0"/>
            <a:r>
              <a:rPr lang="en-US" noProof="0" smtClean="0"/>
              <a:t>Titelmasterformat durch Klicken bearbeiten</a:t>
            </a:r>
          </a:p>
        </p:txBody>
      </p:sp>
      <p:sp>
        <p:nvSpPr>
          <p:cNvPr id="1418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6725" y="1978025"/>
            <a:ext cx="8205788" cy="3375025"/>
          </a:xfrm>
        </p:spPr>
        <p:txBody>
          <a:bodyPr/>
          <a:lstStyle>
            <a:lvl1pPr>
              <a:lnSpc>
                <a:spcPct val="100000"/>
              </a:lnSpc>
              <a:spcAft>
                <a:spcPct val="0"/>
              </a:spcAft>
              <a:defRPr sz="1500"/>
            </a:lvl1pPr>
          </a:lstStyle>
          <a:p>
            <a:pPr lvl="0"/>
            <a:r>
              <a:rPr lang="en-US" noProof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39650393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8E95B-D184-48F5-B234-E4021AD5C4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727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450AAABA-D0FC-4CB9-8492-D4537217B68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92015615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03A8F-713B-43E1-8ECC-7A521C16B6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76822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420813"/>
            <a:ext cx="4097337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420813"/>
            <a:ext cx="4098925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78423-CC8B-4A65-9736-7F670FE5B3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1830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D5516-511D-48C9-BAA9-6D21B609EB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97566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2DEB0-C9CA-48B6-B735-292EEF81340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20573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9054B-0610-4F4E-BB12-6AE5ED87410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49595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A517D-B6F9-4ADA-B74C-FA024C9409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81604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1E1B3-B605-488E-B157-84CD5FFCB4B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86509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A7EA2-BB6D-4397-BAC4-5E65325050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4461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366713"/>
            <a:ext cx="2085975" cy="6024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366713"/>
            <a:ext cx="6110287" cy="6024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576D8-CEA8-49CA-B515-3B403A15F0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16650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department, place, date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3336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2640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2107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24002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23284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 baseline="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dirty="0" smtClean="0"/>
              <a:t>Captions are in CorpoS 9 pt and are placed 0.4 cm beneath the image.</a:t>
            </a:r>
            <a:endParaRPr lang="de-DE" dirty="0" smtClean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82864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00720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460810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75121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58283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8719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2059796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36035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84115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48369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22925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887501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39325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3510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89854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93760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3089635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638506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8939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8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14191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>
                <a:solidFill>
                  <a:prstClr val="black"/>
                </a:solidFill>
              </a:rPr>
              <a:t>Dealership</a:t>
            </a:r>
            <a:r>
              <a:rPr lang="de-DE">
                <a:solidFill>
                  <a:prstClr val="black"/>
                </a:solidFill>
              </a:rPr>
              <a:t> </a:t>
            </a:r>
            <a:r>
              <a:rPr lang="de-DE" smtClean="0">
                <a:solidFill>
                  <a:prstClr val="black"/>
                </a:solidFill>
              </a:rPr>
              <a:t>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Page: </a:t>
            </a:r>
            <a:fld id="{D41C0A18-36B8-4E3D-B495-A36DDB4B0580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prstClr val="black"/>
                </a:solidFill>
              </a:rPr>
              <a:t> of 109</a:t>
            </a:r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31877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department, place, date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4029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5781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8789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06971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 baseline="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dirty="0" smtClean="0"/>
              <a:t>Captions are in CorpoS 9 pt and are placed 0.4 cm beneath the image.</a:t>
            </a:r>
            <a:endParaRPr lang="de-DE" dirty="0" smtClean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76917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74019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8730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83041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4972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76551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6161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1542467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2033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417882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47411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298002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06051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67540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43514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2026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83535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2225888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4244309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8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247213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department, place, date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8030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505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75532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073287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 baseline="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dirty="0" smtClean="0"/>
              <a:t>Captions are in CorpoS 9 pt and are placed 0.4 cm beneath the image.</a:t>
            </a:r>
            <a:endParaRPr lang="de-DE" dirty="0" smtClean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1820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91673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7500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89799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5527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56970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1061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1974279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63916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27139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45200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02312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07315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2579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6694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66922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45365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25528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629453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3672976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8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222997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department, place, date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1281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5426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84170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05667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3615660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 baseline="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dirty="0" smtClean="0"/>
              <a:t>Captions are in CorpoS 9 pt and are placed 0.4 cm beneath the image.</a:t>
            </a:r>
            <a:endParaRPr lang="de-DE" dirty="0" smtClean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39557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6330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64978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57671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03983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5092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3310628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5537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24130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80969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3554032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588933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0827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71388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6827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82691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2206483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1965891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8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4265994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department, place, date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7138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2592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8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3664359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69296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81654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 baseline="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dirty="0" smtClean="0"/>
              <a:t>Captions are in CorpoS 9 pt and are placed 0.4 cm beneath the image.</a:t>
            </a:r>
            <a:endParaRPr lang="de-DE" dirty="0" smtClean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69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86046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2469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36130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56965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49024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1702856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87991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20598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27150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47891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401440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74902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87692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84878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40908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3227503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3705460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8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94233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80581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9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369888"/>
            <a:ext cx="8205788" cy="1258887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pPr lvl="0"/>
            <a:r>
              <a:rPr lang="en-US" noProof="0" smtClean="0"/>
              <a:t>Titelmasterformat durch Klicken bearbeiten</a:t>
            </a:r>
          </a:p>
        </p:txBody>
      </p:sp>
      <p:sp>
        <p:nvSpPr>
          <p:cNvPr id="9789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6725" y="1978025"/>
            <a:ext cx="8205788" cy="3375025"/>
          </a:xfrm>
        </p:spPr>
        <p:txBody>
          <a:bodyPr/>
          <a:lstStyle>
            <a:lvl1pPr>
              <a:lnSpc>
                <a:spcPct val="100000"/>
              </a:lnSpc>
              <a:spcAft>
                <a:spcPct val="0"/>
              </a:spcAft>
              <a:defRPr sz="1500"/>
            </a:lvl1pPr>
          </a:lstStyle>
          <a:p>
            <a:pPr lvl="0"/>
            <a:r>
              <a:rPr lang="en-US" noProof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856320722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8DC80-51E2-406D-9AC6-7C5D2344AC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51357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C62FF-95A9-4672-BFDC-87A89B7FD8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74450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420813"/>
            <a:ext cx="4097337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420813"/>
            <a:ext cx="4098925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51D1D-9F8C-4928-97C5-85C49DA6BE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919148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724FD-27B8-4272-A52C-5441BBD063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535134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50EDB-598E-484D-8122-B88D102D8F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044930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FF032-C15A-4D4F-B568-82DCEBCF16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42810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8287C-8DEE-4198-8895-D2F056E4D44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508152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046F1-0329-49E4-BE3A-FBA48ED096A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437661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6185C-06DB-49BF-88A1-F6C66116F2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669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9949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366713"/>
            <a:ext cx="2085975" cy="6024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366713"/>
            <a:ext cx="6110287" cy="6024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91F73-41F8-4992-9592-9DEFF1B090A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1513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7341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98786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9623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64069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1941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70020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1666556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4002540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4016131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94967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450AAABA-D0FC-4CB9-8492-D4537217B68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9201561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447800"/>
            <a:ext cx="757872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2133600"/>
            <a:ext cx="3713163" cy="4189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5663" y="2133600"/>
            <a:ext cx="3713162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5663" y="4303713"/>
            <a:ext cx="3713162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B3510107-788D-49CC-BA35-84BF1EF0DED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3894818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00100" y="1447800"/>
            <a:ext cx="757872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00100" y="2133600"/>
            <a:ext cx="3713163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5663" y="2133600"/>
            <a:ext cx="3713162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00100" y="4303713"/>
            <a:ext cx="3713163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5663" y="4303713"/>
            <a:ext cx="3713162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4E5F6D54-D7C0-4884-A9C8-ADFBC27EB0CD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8866622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661C40C7-A504-4E20-BF30-67ADAC37D275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18481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01353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5825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37204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13354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2665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61555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10695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86578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05187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646938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4223095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 baseline="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dirty="0" smtClean="0"/>
              <a:t>Captions are in CorpoS 9 pt and are placed 0.4 cm beneath the image.</a:t>
            </a:r>
            <a:endParaRPr lang="de-DE" dirty="0" smtClean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55277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4149897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00006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450AAABA-D0FC-4CB9-8492-D4537217B68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9201561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447800"/>
            <a:ext cx="757872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2133600"/>
            <a:ext cx="3713163" cy="4189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5663" y="2133600"/>
            <a:ext cx="3713162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5663" y="4303713"/>
            <a:ext cx="3713162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B3510107-788D-49CC-BA35-84BF1EF0DED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3894818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00100" y="1447800"/>
            <a:ext cx="757872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00100" y="2133600"/>
            <a:ext cx="3713163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5663" y="2133600"/>
            <a:ext cx="3713162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00100" y="4303713"/>
            <a:ext cx="3713163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5663" y="4303713"/>
            <a:ext cx="3713162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4E5F6D54-D7C0-4884-A9C8-ADFBC27EB0CD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88666226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661C40C7-A504-4E20-BF30-67ADAC37D275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184815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012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261705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81475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3630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23928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76325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38952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16265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74751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4194769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1437280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1538998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0767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450AAABA-D0FC-4CB9-8492-D4537217B68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92015615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447800"/>
            <a:ext cx="757872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2133600"/>
            <a:ext cx="3713163" cy="4189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5663" y="2133600"/>
            <a:ext cx="3713162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5663" y="4303713"/>
            <a:ext cx="3713162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B3510107-788D-49CC-BA35-84BF1EF0DED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38948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0419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00100" y="1447800"/>
            <a:ext cx="757872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00100" y="2133600"/>
            <a:ext cx="3713163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5663" y="2133600"/>
            <a:ext cx="3713162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00100" y="4303713"/>
            <a:ext cx="3713163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5663" y="4303713"/>
            <a:ext cx="3713162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4E5F6D54-D7C0-4884-A9C8-ADFBC27EB0CD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88666226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661C40C7-A504-4E20-BF30-67ADAC37D275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1848158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48932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7481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85473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04301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59443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2661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97570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19261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140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dirty="0" smtClean="0"/>
              <a:t>Chapter heading 45 </a:t>
            </a:r>
            <a:r>
              <a:rPr lang="en-US" dirty="0" err="1" smtClean="0"/>
              <a:t>pt</a:t>
            </a:r>
            <a:r>
              <a:rPr lang="en-US" dirty="0" smtClean="0"/>
              <a:t> on two lines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dirty="0" smtClean="0"/>
              <a:t>Additional text for chapter heading 15pt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5182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206189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141815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1319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8939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2640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36035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62501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4972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2026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58028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7500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6694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3615660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3554032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8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3664359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41466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450AAABA-D0FC-4CB9-8492-D4537217B68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92015615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447800"/>
            <a:ext cx="757872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2133600"/>
            <a:ext cx="3713163" cy="4189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5663" y="2133600"/>
            <a:ext cx="3713162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5663" y="4303713"/>
            <a:ext cx="3713162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B3510107-788D-49CC-BA35-84BF1EF0DED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38948182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00100" y="1447800"/>
            <a:ext cx="757872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00100" y="2133600"/>
            <a:ext cx="3713163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5663" y="2133600"/>
            <a:ext cx="3713162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00100" y="4303713"/>
            <a:ext cx="3713163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5663" y="4303713"/>
            <a:ext cx="3713162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4E5F6D54-D7C0-4884-A9C8-ADFBC27EB0CD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88666226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err="1" smtClean="0"/>
              <a:t>Dealership</a:t>
            </a:r>
            <a:r>
              <a:rPr lang="de-DE" smtClean="0"/>
              <a:t> Standards Handbook 2014</a:t>
            </a:r>
            <a:endParaRPr lang="de-DE" dirty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 </a:t>
            </a:r>
            <a:fld id="{661C40C7-A504-4E20-BF30-67ADAC37D275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1848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slideLayout" Target="../slideLayouts/slideLayout151.xml"/><Relationship Id="rId18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41.xml"/><Relationship Id="rId21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45.xml"/><Relationship Id="rId12" Type="http://schemas.openxmlformats.org/officeDocument/2006/relationships/slideLayout" Target="../slideLayouts/slideLayout150.xml"/><Relationship Id="rId17" Type="http://schemas.openxmlformats.org/officeDocument/2006/relationships/slideLayout" Target="../slideLayouts/slideLayout155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140.xml"/><Relationship Id="rId16" Type="http://schemas.openxmlformats.org/officeDocument/2006/relationships/slideLayout" Target="../slideLayouts/slideLayout154.xml"/><Relationship Id="rId20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24" Type="http://schemas.openxmlformats.org/officeDocument/2006/relationships/theme" Target="../theme/theme10.xml"/><Relationship Id="rId5" Type="http://schemas.openxmlformats.org/officeDocument/2006/relationships/slideLayout" Target="../slideLayouts/slideLayout143.xml"/><Relationship Id="rId15" Type="http://schemas.openxmlformats.org/officeDocument/2006/relationships/slideLayout" Target="../slideLayouts/slideLayout153.xml"/><Relationship Id="rId23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48.xml"/><Relationship Id="rId19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Relationship Id="rId14" Type="http://schemas.openxmlformats.org/officeDocument/2006/relationships/slideLayout" Target="../slideLayouts/slideLayout152.xml"/><Relationship Id="rId22" Type="http://schemas.openxmlformats.org/officeDocument/2006/relationships/slideLayout" Target="../slideLayouts/slideLayout16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9.xml"/><Relationship Id="rId13" Type="http://schemas.openxmlformats.org/officeDocument/2006/relationships/slideLayout" Target="../slideLayouts/slideLayout174.xml"/><Relationship Id="rId18" Type="http://schemas.openxmlformats.org/officeDocument/2006/relationships/slideLayout" Target="../slideLayouts/slideLayout179.xml"/><Relationship Id="rId3" Type="http://schemas.openxmlformats.org/officeDocument/2006/relationships/slideLayout" Target="../slideLayouts/slideLayout164.xml"/><Relationship Id="rId21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68.xml"/><Relationship Id="rId12" Type="http://schemas.openxmlformats.org/officeDocument/2006/relationships/slideLayout" Target="../slideLayouts/slideLayout173.xml"/><Relationship Id="rId17" Type="http://schemas.openxmlformats.org/officeDocument/2006/relationships/slideLayout" Target="../slideLayouts/slideLayout178.xml"/><Relationship Id="rId2" Type="http://schemas.openxmlformats.org/officeDocument/2006/relationships/slideLayout" Target="../slideLayouts/slideLayout163.xml"/><Relationship Id="rId16" Type="http://schemas.openxmlformats.org/officeDocument/2006/relationships/slideLayout" Target="../slideLayouts/slideLayout177.xml"/><Relationship Id="rId20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7.xml"/><Relationship Id="rId11" Type="http://schemas.openxmlformats.org/officeDocument/2006/relationships/slideLayout" Target="../slideLayouts/slideLayout172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166.xml"/><Relationship Id="rId15" Type="http://schemas.openxmlformats.org/officeDocument/2006/relationships/slideLayout" Target="../slideLayouts/slideLayout176.xml"/><Relationship Id="rId23" Type="http://schemas.openxmlformats.org/officeDocument/2006/relationships/theme" Target="../theme/theme11.xml"/><Relationship Id="rId10" Type="http://schemas.openxmlformats.org/officeDocument/2006/relationships/slideLayout" Target="../slideLayouts/slideLayout171.xml"/><Relationship Id="rId19" Type="http://schemas.openxmlformats.org/officeDocument/2006/relationships/slideLayout" Target="../slideLayouts/slideLayout180.xml"/><Relationship Id="rId4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70.xml"/><Relationship Id="rId14" Type="http://schemas.openxmlformats.org/officeDocument/2006/relationships/slideLayout" Target="../slideLayouts/slideLayout175.xml"/><Relationship Id="rId22" Type="http://schemas.openxmlformats.org/officeDocument/2006/relationships/slideLayout" Target="../slideLayouts/slideLayout18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13" Type="http://schemas.openxmlformats.org/officeDocument/2006/relationships/slideLayout" Target="../slideLayouts/slideLayout196.xml"/><Relationship Id="rId18" Type="http://schemas.openxmlformats.org/officeDocument/2006/relationships/slideLayout" Target="../slideLayouts/slideLayout201.xml"/><Relationship Id="rId3" Type="http://schemas.openxmlformats.org/officeDocument/2006/relationships/slideLayout" Target="../slideLayouts/slideLayout186.xml"/><Relationship Id="rId21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190.xml"/><Relationship Id="rId12" Type="http://schemas.openxmlformats.org/officeDocument/2006/relationships/slideLayout" Target="../slideLayouts/slideLayout195.xml"/><Relationship Id="rId17" Type="http://schemas.openxmlformats.org/officeDocument/2006/relationships/slideLayout" Target="../slideLayouts/slideLayout200.xml"/><Relationship Id="rId2" Type="http://schemas.openxmlformats.org/officeDocument/2006/relationships/slideLayout" Target="../slideLayouts/slideLayout185.xml"/><Relationship Id="rId16" Type="http://schemas.openxmlformats.org/officeDocument/2006/relationships/slideLayout" Target="../slideLayouts/slideLayout199.xml"/><Relationship Id="rId20" Type="http://schemas.openxmlformats.org/officeDocument/2006/relationships/slideLayout" Target="../slideLayouts/slideLayout203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4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188.xml"/><Relationship Id="rId15" Type="http://schemas.openxmlformats.org/officeDocument/2006/relationships/slideLayout" Target="../slideLayouts/slideLayout198.xml"/><Relationship Id="rId23" Type="http://schemas.openxmlformats.org/officeDocument/2006/relationships/theme" Target="../theme/theme12.xml"/><Relationship Id="rId10" Type="http://schemas.openxmlformats.org/officeDocument/2006/relationships/slideLayout" Target="../slideLayouts/slideLayout193.xml"/><Relationship Id="rId19" Type="http://schemas.openxmlformats.org/officeDocument/2006/relationships/slideLayout" Target="../slideLayouts/slideLayout202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Relationship Id="rId14" Type="http://schemas.openxmlformats.org/officeDocument/2006/relationships/slideLayout" Target="../slideLayouts/slideLayout197.xml"/><Relationship Id="rId22" Type="http://schemas.openxmlformats.org/officeDocument/2006/relationships/slideLayout" Target="../slideLayouts/slideLayout20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13" Type="http://schemas.openxmlformats.org/officeDocument/2006/relationships/slideLayout" Target="../slideLayouts/slideLayout218.xml"/><Relationship Id="rId1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08.xml"/><Relationship Id="rId21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12.xml"/><Relationship Id="rId12" Type="http://schemas.openxmlformats.org/officeDocument/2006/relationships/slideLayout" Target="../slideLayouts/slideLayout217.xml"/><Relationship Id="rId1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07.xml"/><Relationship Id="rId16" Type="http://schemas.openxmlformats.org/officeDocument/2006/relationships/slideLayout" Target="../slideLayouts/slideLayout221.xml"/><Relationship Id="rId20" Type="http://schemas.openxmlformats.org/officeDocument/2006/relationships/slideLayout" Target="../slideLayouts/slideLayout225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slideLayout" Target="../slideLayouts/slideLayout216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210.xml"/><Relationship Id="rId15" Type="http://schemas.openxmlformats.org/officeDocument/2006/relationships/slideLayout" Target="../slideLayouts/slideLayout220.xml"/><Relationship Id="rId23" Type="http://schemas.openxmlformats.org/officeDocument/2006/relationships/theme" Target="../theme/theme13.xml"/><Relationship Id="rId10" Type="http://schemas.openxmlformats.org/officeDocument/2006/relationships/slideLayout" Target="../slideLayouts/slideLayout215.xml"/><Relationship Id="rId19" Type="http://schemas.openxmlformats.org/officeDocument/2006/relationships/slideLayout" Target="../slideLayouts/slideLayout224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Relationship Id="rId14" Type="http://schemas.openxmlformats.org/officeDocument/2006/relationships/slideLayout" Target="../slideLayouts/slideLayout219.xml"/><Relationship Id="rId22" Type="http://schemas.openxmlformats.org/officeDocument/2006/relationships/slideLayout" Target="../slideLayouts/slideLayout22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5.xml"/><Relationship Id="rId13" Type="http://schemas.openxmlformats.org/officeDocument/2006/relationships/slideLayout" Target="../slideLayouts/slideLayout240.xml"/><Relationship Id="rId18" Type="http://schemas.openxmlformats.org/officeDocument/2006/relationships/slideLayout" Target="../slideLayouts/slideLayout245.xml"/><Relationship Id="rId3" Type="http://schemas.openxmlformats.org/officeDocument/2006/relationships/slideLayout" Target="../slideLayouts/slideLayout230.xml"/><Relationship Id="rId21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34.xml"/><Relationship Id="rId12" Type="http://schemas.openxmlformats.org/officeDocument/2006/relationships/slideLayout" Target="../slideLayouts/slideLayout239.xml"/><Relationship Id="rId17" Type="http://schemas.openxmlformats.org/officeDocument/2006/relationships/slideLayout" Target="../slideLayouts/slideLayout244.xml"/><Relationship Id="rId2" Type="http://schemas.openxmlformats.org/officeDocument/2006/relationships/slideLayout" Target="../slideLayouts/slideLayout229.xml"/><Relationship Id="rId16" Type="http://schemas.openxmlformats.org/officeDocument/2006/relationships/slideLayout" Target="../slideLayouts/slideLayout243.xml"/><Relationship Id="rId20" Type="http://schemas.openxmlformats.org/officeDocument/2006/relationships/slideLayout" Target="../slideLayouts/slideLayout247.xml"/><Relationship Id="rId1" Type="http://schemas.openxmlformats.org/officeDocument/2006/relationships/slideLayout" Target="../slideLayouts/slideLayout228.xml"/><Relationship Id="rId6" Type="http://schemas.openxmlformats.org/officeDocument/2006/relationships/slideLayout" Target="../slideLayouts/slideLayout233.xml"/><Relationship Id="rId11" Type="http://schemas.openxmlformats.org/officeDocument/2006/relationships/slideLayout" Target="../slideLayouts/slideLayout238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232.xml"/><Relationship Id="rId15" Type="http://schemas.openxmlformats.org/officeDocument/2006/relationships/slideLayout" Target="../slideLayouts/slideLayout242.xml"/><Relationship Id="rId23" Type="http://schemas.openxmlformats.org/officeDocument/2006/relationships/theme" Target="../theme/theme14.xml"/><Relationship Id="rId10" Type="http://schemas.openxmlformats.org/officeDocument/2006/relationships/slideLayout" Target="../slideLayouts/slideLayout237.xml"/><Relationship Id="rId19" Type="http://schemas.openxmlformats.org/officeDocument/2006/relationships/slideLayout" Target="../slideLayouts/slideLayout246.xml"/><Relationship Id="rId4" Type="http://schemas.openxmlformats.org/officeDocument/2006/relationships/slideLayout" Target="../slideLayouts/slideLayout231.xml"/><Relationship Id="rId9" Type="http://schemas.openxmlformats.org/officeDocument/2006/relationships/slideLayout" Target="../slideLayouts/slideLayout236.xml"/><Relationship Id="rId14" Type="http://schemas.openxmlformats.org/officeDocument/2006/relationships/slideLayout" Target="../slideLayouts/slideLayout241.xml"/><Relationship Id="rId22" Type="http://schemas.openxmlformats.org/officeDocument/2006/relationships/slideLayout" Target="../slideLayouts/slideLayout249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2.xml"/><Relationship Id="rId7" Type="http://schemas.openxmlformats.org/officeDocument/2006/relationships/slideLayout" Target="../slideLayouts/slideLayout256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251.xml"/><Relationship Id="rId1" Type="http://schemas.openxmlformats.org/officeDocument/2006/relationships/slideLayout" Target="../slideLayouts/slideLayout250.xml"/><Relationship Id="rId6" Type="http://schemas.openxmlformats.org/officeDocument/2006/relationships/slideLayout" Target="../slideLayouts/slideLayout255.xml"/><Relationship Id="rId11" Type="http://schemas.openxmlformats.org/officeDocument/2006/relationships/slideLayout" Target="../slideLayouts/slideLayout260.xml"/><Relationship Id="rId5" Type="http://schemas.openxmlformats.org/officeDocument/2006/relationships/slideLayout" Target="../slideLayouts/slideLayout254.xml"/><Relationship Id="rId10" Type="http://schemas.openxmlformats.org/officeDocument/2006/relationships/slideLayout" Target="../slideLayouts/slideLayout259.xml"/><Relationship Id="rId4" Type="http://schemas.openxmlformats.org/officeDocument/2006/relationships/slideLayout" Target="../slideLayouts/slideLayout253.xml"/><Relationship Id="rId9" Type="http://schemas.openxmlformats.org/officeDocument/2006/relationships/slideLayout" Target="../slideLayouts/slideLayout2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5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4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slideLayout" Target="../slideLayouts/slideLayout11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15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slideLayout" Target="../slideLayouts/slideLayout12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95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747" r:id="rId13"/>
    <p:sldLayoutId id="2147483827" r:id="rId14"/>
    <p:sldLayoutId id="2147483828" r:id="rId15"/>
    <p:sldLayoutId id="2147483831" r:id="rId16"/>
    <p:sldLayoutId id="2147483832" r:id="rId17"/>
    <p:sldLayoutId id="2147483833" r:id="rId18"/>
    <p:sldLayoutId id="2147483834" r:id="rId19"/>
    <p:sldLayoutId id="2147483835" r:id="rId20"/>
    <p:sldLayoutId id="2147483836" r:id="rId21"/>
    <p:sldLayoutId id="2147483837" r:id="rId22"/>
    <p:sldLayoutId id="2147483838" r:id="rId2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77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  <p:sldLayoutId id="2147483900" r:id="rId18"/>
    <p:sldLayoutId id="2147483901" r:id="rId19"/>
    <p:sldLayoutId id="2147483902" r:id="rId20"/>
    <p:sldLayoutId id="2147483903" r:id="rId21"/>
    <p:sldLayoutId id="2147483904" r:id="rId22"/>
    <p:sldLayoutId id="2147483906" r:id="rId2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238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  <p:sldLayoutId id="2147483921" r:id="rId14"/>
    <p:sldLayoutId id="2147483922" r:id="rId15"/>
    <p:sldLayoutId id="2147483923" r:id="rId16"/>
    <p:sldLayoutId id="2147483924" r:id="rId17"/>
    <p:sldLayoutId id="2147483925" r:id="rId18"/>
    <p:sldLayoutId id="2147483926" r:id="rId19"/>
    <p:sldLayoutId id="2147483927" r:id="rId20"/>
    <p:sldLayoutId id="2147483928" r:id="rId21"/>
    <p:sldLayoutId id="2147483929" r:id="rId2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684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  <p:sldLayoutId id="2147483943" r:id="rId12"/>
    <p:sldLayoutId id="2147483944" r:id="rId13"/>
    <p:sldLayoutId id="2147483945" r:id="rId14"/>
    <p:sldLayoutId id="2147483946" r:id="rId15"/>
    <p:sldLayoutId id="2147483947" r:id="rId16"/>
    <p:sldLayoutId id="2147483948" r:id="rId17"/>
    <p:sldLayoutId id="2147483949" r:id="rId18"/>
    <p:sldLayoutId id="2147483950" r:id="rId19"/>
    <p:sldLayoutId id="2147483951" r:id="rId20"/>
    <p:sldLayoutId id="2147483952" r:id="rId21"/>
    <p:sldLayoutId id="2147483953" r:id="rId2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932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  <p:sldLayoutId id="2147483967" r:id="rId12"/>
    <p:sldLayoutId id="2147483968" r:id="rId13"/>
    <p:sldLayoutId id="2147483969" r:id="rId14"/>
    <p:sldLayoutId id="2147483970" r:id="rId15"/>
    <p:sldLayoutId id="2147483971" r:id="rId16"/>
    <p:sldLayoutId id="2147483972" r:id="rId17"/>
    <p:sldLayoutId id="2147483973" r:id="rId18"/>
    <p:sldLayoutId id="2147483974" r:id="rId19"/>
    <p:sldLayoutId id="2147483975" r:id="rId20"/>
    <p:sldLayoutId id="2147483976" r:id="rId21"/>
    <p:sldLayoutId id="2147483977" r:id="rId2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15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93" r:id="rId14"/>
    <p:sldLayoutId id="2147483994" r:id="rId15"/>
    <p:sldLayoutId id="2147483995" r:id="rId16"/>
    <p:sldLayoutId id="2147483996" r:id="rId17"/>
    <p:sldLayoutId id="2147483997" r:id="rId18"/>
    <p:sldLayoutId id="2147483998" r:id="rId19"/>
    <p:sldLayoutId id="2147483999" r:id="rId20"/>
    <p:sldLayoutId id="2147484000" r:id="rId21"/>
    <p:sldLayoutId id="2147484001" r:id="rId2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366713"/>
            <a:ext cx="8348662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20813"/>
            <a:ext cx="8348662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434013" y="6548438"/>
            <a:ext cx="7667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548438"/>
            <a:ext cx="48942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900"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725" y="6548438"/>
            <a:ext cx="25241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571EF-45A1-48BB-8F6A-DDA281C1B46A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5288" y="6551613"/>
            <a:ext cx="834866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WortMArke_1200dpi_0,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6650038"/>
            <a:ext cx="93821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219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lnSpc>
          <a:spcPts val="2600"/>
        </a:lnSpc>
        <a:spcBef>
          <a:spcPct val="0"/>
        </a:spcBef>
        <a:spcAft>
          <a:spcPts val="100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63525" indent="-261938" algn="l" rtl="0" eaLnBrk="0" fontAlgn="base" hangingPunct="0">
        <a:lnSpc>
          <a:spcPts val="2600"/>
        </a:lnSpc>
        <a:spcBef>
          <a:spcPct val="0"/>
        </a:spcBef>
        <a:spcAft>
          <a:spcPts val="1000"/>
        </a:spcAft>
        <a:buFont typeface="CorpoS" pitchFamily="2" charset="0"/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538163" indent="-268288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3pPr>
      <a:lvl4pPr marL="539750" indent="-269875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4pPr>
      <a:lvl5pPr marL="539750" indent="-269875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5pPr>
      <a:lvl6pPr marL="9969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6pPr>
      <a:lvl7pPr marL="14541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7pPr>
      <a:lvl8pPr marL="19113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8pPr>
      <a:lvl9pPr marL="23685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1" y="72002"/>
            <a:ext cx="1877413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67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751" r:id="rId13"/>
    <p:sldLayoutId id="2147483752" r:id="rId14"/>
    <p:sldLayoutId id="2147483753" r:id="rId15"/>
    <p:sldLayoutId id="2147483754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2"/>
            <a:ext cx="1877412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4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55" r:id="rId13"/>
    <p:sldLayoutId id="2147483756" r:id="rId14"/>
    <p:sldLayoutId id="2147483757" r:id="rId15"/>
    <p:sldLayoutId id="2147483758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2"/>
            <a:ext cx="1877412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039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59" r:id="rId13"/>
    <p:sldLayoutId id="2147483760" r:id="rId14"/>
    <p:sldLayoutId id="2147483761" r:id="rId15"/>
    <p:sldLayoutId id="2147483762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001" y="72002"/>
            <a:ext cx="1877413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2"/>
            <a:ext cx="1877412" cy="30477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77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001" y="72002"/>
            <a:ext cx="1877413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2"/>
            <a:ext cx="1877412" cy="30477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18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63" r:id="rId13"/>
    <p:sldLayoutId id="2147483764" r:id="rId14"/>
    <p:sldLayoutId id="2147483765" r:id="rId15"/>
    <p:sldLayoutId id="2147483766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7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3" r:id="rId13"/>
    <p:sldLayoutId id="2147483854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366713"/>
            <a:ext cx="8348662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20813"/>
            <a:ext cx="8348662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434013" y="6548438"/>
            <a:ext cx="7667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latin typeface="CorpoS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548438"/>
            <a:ext cx="48942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>
              <a:defRPr sz="900" smtClean="0">
                <a:latin typeface="CorpoS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725" y="6548438"/>
            <a:ext cx="25241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latin typeface="CorpoS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342F41-9F8E-4C99-B148-FC4593D098E9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5288" y="6551613"/>
            <a:ext cx="834866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14" descr="WortMArke_1200dpi_0,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6650038"/>
            <a:ext cx="93821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1573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ts val="2600"/>
        </a:lnSpc>
        <a:spcBef>
          <a:spcPct val="0"/>
        </a:spcBef>
        <a:spcAft>
          <a:spcPts val="100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63525" indent="-261938" algn="l" rtl="0" eaLnBrk="0" fontAlgn="base" hangingPunct="0">
        <a:lnSpc>
          <a:spcPts val="2600"/>
        </a:lnSpc>
        <a:spcBef>
          <a:spcPct val="0"/>
        </a:spcBef>
        <a:spcAft>
          <a:spcPts val="1000"/>
        </a:spcAft>
        <a:buFont typeface="CorpoS" pitchFamily="2" charset="0"/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538163" indent="-268288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3pPr>
      <a:lvl4pPr marL="539750" indent="-269875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4pPr>
      <a:lvl5pPr marL="539750" indent="-269875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5pPr>
      <a:lvl6pPr marL="2960688" indent="-85725" algn="l" rtl="0" fontAlgn="base">
        <a:lnSpc>
          <a:spcPts val="2200"/>
        </a:lnSpc>
        <a:spcBef>
          <a:spcPct val="0"/>
        </a:spcBef>
        <a:spcAft>
          <a:spcPct val="50000"/>
        </a:spcAft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3417888" indent="-85725" algn="l" rtl="0" fontAlgn="base">
        <a:lnSpc>
          <a:spcPts val="2200"/>
        </a:lnSpc>
        <a:spcBef>
          <a:spcPct val="0"/>
        </a:spcBef>
        <a:spcAft>
          <a:spcPct val="50000"/>
        </a:spcAft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875088" indent="-85725" algn="l" rtl="0" fontAlgn="base">
        <a:lnSpc>
          <a:spcPts val="2200"/>
        </a:lnSpc>
        <a:spcBef>
          <a:spcPct val="0"/>
        </a:spcBef>
        <a:spcAft>
          <a:spcPct val="50000"/>
        </a:spcAft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4332288" indent="-85725" algn="l" rtl="0" fontAlgn="base">
        <a:lnSpc>
          <a:spcPts val="2200"/>
        </a:lnSpc>
        <a:spcBef>
          <a:spcPct val="0"/>
        </a:spcBef>
        <a:spcAft>
          <a:spcPct val="50000"/>
        </a:spcAft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366713"/>
            <a:ext cx="8348662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20813"/>
            <a:ext cx="8348662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434013" y="6548438"/>
            <a:ext cx="7667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548438"/>
            <a:ext cx="48942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>
              <a:defRPr sz="900" smtClean="0"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Dealership </a:t>
            </a:r>
            <a:r>
              <a:rPr lang="en-US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725" y="6548438"/>
            <a:ext cx="25241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FB723E-9C63-4213-922C-0A6BC0A96C79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5288" y="6551613"/>
            <a:ext cx="834866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WortMArke_1200dpi_0,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6650038"/>
            <a:ext cx="93821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3560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lnSpc>
          <a:spcPts val="2600"/>
        </a:lnSpc>
        <a:spcBef>
          <a:spcPct val="0"/>
        </a:spcBef>
        <a:spcAft>
          <a:spcPts val="100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63525" indent="-261938" algn="l" rtl="0" eaLnBrk="0" fontAlgn="base" hangingPunct="0">
        <a:lnSpc>
          <a:spcPts val="2600"/>
        </a:lnSpc>
        <a:spcBef>
          <a:spcPct val="0"/>
        </a:spcBef>
        <a:spcAft>
          <a:spcPts val="1000"/>
        </a:spcAft>
        <a:buFont typeface="CorpoS" pitchFamily="2" charset="0"/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538163" indent="-268288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3pPr>
      <a:lvl4pPr marL="539750" indent="-269875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4pPr>
      <a:lvl5pPr marL="539750" indent="-269875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5pPr>
      <a:lvl6pPr marL="9969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6pPr>
      <a:lvl7pPr marL="14541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7pPr>
      <a:lvl8pPr marL="19113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8pPr>
      <a:lvl9pPr marL="23685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nzproven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wmf"/><Relationship Id="rId4" Type="http://schemas.openxmlformats.org/officeDocument/2006/relationships/hyperlink" Target="../../../../../../A118_BNDDept/New%20IDrive/Dealership%20Standards/NUT#-1,1,PowerPoint Present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eaLnBrk="1" hangingPunct="1"/>
            <a:r>
              <a:rPr lang="de-DE" sz="900" dirty="0" err="1">
                <a:solidFill>
                  <a:prstClr val="black"/>
                </a:solidFill>
              </a:rPr>
              <a:t>Dealership</a:t>
            </a:r>
            <a:r>
              <a:rPr lang="de-DE" sz="900">
                <a:solidFill>
                  <a:prstClr val="black"/>
                </a:solidFill>
              </a:rPr>
              <a:t> Standards Handbook </a:t>
            </a:r>
            <a:r>
              <a:rPr lang="de-DE" sz="900" smtClean="0">
                <a:solidFill>
                  <a:prstClr val="black"/>
                </a:solidFill>
              </a:rPr>
              <a:t>2014</a:t>
            </a:r>
            <a:endParaRPr lang="de-DE" sz="900">
              <a:solidFill>
                <a:prstClr val="black"/>
              </a:solidFill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593246" y="270307"/>
            <a:ext cx="2811611" cy="287338"/>
          </a:xfrm>
        </p:spPr>
        <p:txBody>
          <a:bodyPr/>
          <a:lstStyle/>
          <a:p>
            <a:pPr eaLnBrk="1" hangingPunct="1"/>
            <a:r>
              <a:rPr lang="en-US" altLang="zh-TW" sz="1800" dirty="0" err="1" smtClean="0">
                <a:solidFill>
                  <a:schemeClr val="tx1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ผู้จำหน่าย</a:t>
            </a:r>
            <a:r>
              <a:rPr lang="th-TH" altLang="zh-TW" sz="1800" dirty="0" smtClean="0">
                <a:solidFill>
                  <a:schemeClr val="tx1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ต้อง</a:t>
            </a:r>
            <a:r>
              <a:rPr lang="en-US" altLang="zh-TW" sz="1800" dirty="0" err="1" smtClean="0">
                <a:solidFill>
                  <a:schemeClr val="tx1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มีการทำธุรกิจรถใช้แล้ว</a:t>
            </a:r>
            <a:endParaRPr lang="en-US" altLang="zh-TW" sz="1800" dirty="0" smtClean="0">
              <a:solidFill>
                <a:schemeClr val="tx1"/>
              </a:solidFill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</p:txBody>
      </p:sp>
      <p:sp>
        <p:nvSpPr>
          <p:cNvPr id="45060" name="Rectangle 3"/>
          <p:cNvSpPr>
            <a:spLocks noChangeArrowheads="1"/>
          </p:cNvSpPr>
          <p:nvPr/>
        </p:nvSpPr>
        <p:spPr bwMode="auto">
          <a:xfrm>
            <a:off x="65749" y="49874"/>
            <a:ext cx="3053035" cy="29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85000"/>
              </a:lnSpc>
            </a:pPr>
            <a:r>
              <a:rPr lang="de-DE" altLang="zh-TW" b="1" dirty="0">
                <a:solidFill>
                  <a:prstClr val="black"/>
                </a:solidFill>
                <a:ea typeface="PMingLiU" pitchFamily="18" charset="-120"/>
              </a:rPr>
              <a:t>F 2.1 </a:t>
            </a:r>
            <a:r>
              <a:rPr lang="de-DE" altLang="zh-TW" b="1" dirty="0" err="1">
                <a:solidFill>
                  <a:prstClr val="black"/>
                </a:solidFill>
                <a:ea typeface="PMingLiU" pitchFamily="18" charset="-120"/>
              </a:rPr>
              <a:t>Used</a:t>
            </a:r>
            <a:r>
              <a:rPr lang="de-DE" altLang="zh-TW" b="1" dirty="0">
                <a:solidFill>
                  <a:prstClr val="black"/>
                </a:solidFill>
                <a:ea typeface="PMingLiU" pitchFamily="18" charset="-120"/>
              </a:rPr>
              <a:t> </a:t>
            </a:r>
            <a:r>
              <a:rPr lang="de-DE" altLang="zh-TW" b="1" dirty="0" err="1">
                <a:solidFill>
                  <a:prstClr val="black"/>
                </a:solidFill>
                <a:ea typeface="PMingLiU" pitchFamily="18" charset="-120"/>
              </a:rPr>
              <a:t>Vehicle</a:t>
            </a:r>
            <a:r>
              <a:rPr lang="de-DE" altLang="zh-TW" b="1" dirty="0">
                <a:solidFill>
                  <a:prstClr val="black"/>
                </a:solidFill>
                <a:ea typeface="PMingLiU" pitchFamily="18" charset="-120"/>
              </a:rPr>
              <a:t> Business </a:t>
            </a:r>
          </a:p>
        </p:txBody>
      </p:sp>
      <p:sp>
        <p:nvSpPr>
          <p:cNvPr id="45063" name="Text Box 6"/>
          <p:cNvSpPr txBox="1">
            <a:spLocks noChangeArrowheads="1"/>
          </p:cNvSpPr>
          <p:nvPr/>
        </p:nvSpPr>
        <p:spPr bwMode="auto">
          <a:xfrm>
            <a:off x="312100" y="5449687"/>
            <a:ext cx="3592513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45712" rIns="45720" bIns="45712">
            <a:spAutoFit/>
          </a:bodyPr>
          <a:lstStyle>
            <a:lvl1pPr marL="87313" indent="-87313" defTabSz="1905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defTabSz="1905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defTabSz="1905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defTabSz="1905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defTabSz="1905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defTabSz="190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defTabSz="190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defTabSz="190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defTabSz="190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r>
              <a:rPr lang="th-TH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ผู้จำหน่ายจัดเตรียมล่วงหน้า</a:t>
            </a:r>
            <a: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: </a:t>
            </a:r>
            <a:endParaRPr lang="th-TH" altLang="zh-TW" sz="1600" dirty="0">
              <a:solidFill>
                <a:prstClr val="black"/>
              </a:solidFill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	</a:t>
            </a:r>
            <a:r>
              <a:rPr lang="en-US" altLang="zh-TW" sz="1600" dirty="0" smtClean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- </a:t>
            </a:r>
            <a: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</a:t>
            </a:r>
            <a:r>
              <a:rPr lang="th-TH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ใบประเมินราคารถยนต์ใช้แล้ว</a:t>
            </a:r>
            <a: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/>
            </a:r>
            <a:b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</a:br>
            <a: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</a:t>
            </a:r>
            <a:r>
              <a:rPr lang="en-US" altLang="zh-TW" sz="1600" dirty="0" smtClean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-</a:t>
            </a:r>
            <a: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M</a:t>
            </a:r>
            <a:r>
              <a:rPr lang="en-US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ultipoint Check List</a:t>
            </a:r>
            <a: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/>
            </a:r>
            <a:b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</a:br>
            <a: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</a:t>
            </a:r>
            <a:r>
              <a:rPr lang="en-US" altLang="zh-TW" sz="1600" dirty="0" smtClean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</a:t>
            </a:r>
            <a:r>
              <a:rPr lang="en-US" altLang="zh-TW" sz="1600" b="1" dirty="0" smtClean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- </a:t>
            </a:r>
            <a:r>
              <a:rPr lang="th-TH" altLang="zh-TW" sz="1600" b="1" dirty="0" smtClean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en-US" altLang="zh-TW" sz="1600" b="1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</a:t>
            </a:r>
            <a:r>
              <a:rPr lang="th-TH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ผังองค์กรและคำบรรยายลักษณะงาน</a:t>
            </a:r>
            <a:endParaRPr lang="en-US" altLang="zh-TW" sz="1600" dirty="0">
              <a:solidFill>
                <a:prstClr val="black"/>
              </a:solidFill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</p:txBody>
      </p:sp>
      <p:sp>
        <p:nvSpPr>
          <p:cNvPr id="45064" name="Text Box 7"/>
          <p:cNvSpPr txBox="1">
            <a:spLocks noChangeArrowheads="1"/>
          </p:cNvSpPr>
          <p:nvPr/>
        </p:nvSpPr>
        <p:spPr bwMode="auto">
          <a:xfrm>
            <a:off x="317825" y="4852612"/>
            <a:ext cx="41957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45712" rIns="45720" bIns="45712">
            <a:spAutoFit/>
          </a:bodyPr>
          <a:lstStyle>
            <a:lvl1pPr marL="87313" indent="-87313" defTabSz="1905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defTabSz="1905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defTabSz="1905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defTabSz="1905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defTabSz="1905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defTabSz="190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defTabSz="190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defTabSz="190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defTabSz="1905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r>
              <a:rPr lang="en-US" altLang="zh-TW" sz="1600" dirty="0" smtClean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MBTH </a:t>
            </a:r>
            <a:r>
              <a:rPr lang="th-TH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จัดเตรียมล่วงหน้า</a:t>
            </a:r>
            <a: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: </a:t>
            </a:r>
          </a:p>
          <a:p>
            <a: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		- </a:t>
            </a:r>
            <a:r>
              <a:rPr lang="th-TH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รายงานการส่งสรุปการขาย</a:t>
            </a:r>
            <a:r>
              <a:rPr lang="th-TH" altLang="zh-TW" sz="1600" dirty="0" smtClean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รถยนต์ </a:t>
            </a:r>
            <a:r>
              <a:rPr lang="en-US" altLang="zh-TW" sz="1600" dirty="0" err="1" smtClean="0">
                <a:solidFill>
                  <a:srgbClr val="FF0000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ProvenExclusivity</a:t>
            </a:r>
            <a:r>
              <a:rPr lang="en-US" altLang="zh-TW" sz="1600" dirty="0" smtClean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ประจำเดือน</a:t>
            </a:r>
            <a:r>
              <a:rPr lang="en-US" altLang="zh-TW" sz="1600" dirty="0">
                <a:solidFill>
                  <a:prstClr val="black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 </a:t>
            </a:r>
          </a:p>
        </p:txBody>
      </p:sp>
      <p:sp>
        <p:nvSpPr>
          <p:cNvPr id="45066" name="Line 9"/>
          <p:cNvSpPr>
            <a:spLocks noChangeShapeType="1"/>
          </p:cNvSpPr>
          <p:nvPr/>
        </p:nvSpPr>
        <p:spPr bwMode="auto">
          <a:xfrm flipV="1">
            <a:off x="539750" y="5143500"/>
            <a:ext cx="3657600" cy="0"/>
          </a:xfrm>
          <a:prstGeom prst="line">
            <a:avLst/>
          </a:prstGeom>
          <a:noFill/>
          <a:ln w="1270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45712" rIns="45720" bIns="45712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5067" name="Text Box 10"/>
          <p:cNvSpPr txBox="1">
            <a:spLocks noChangeArrowheads="1"/>
          </p:cNvSpPr>
          <p:nvPr/>
        </p:nvSpPr>
        <p:spPr bwMode="auto">
          <a:xfrm>
            <a:off x="13180" y="831552"/>
            <a:ext cx="558800" cy="23884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1800" b="1" dirty="0" smtClean="0">
                <a:solidFill>
                  <a:prstClr val="black"/>
                </a:solidFill>
                <a:ea typeface="PMingLiU" pitchFamily="18" charset="-120"/>
              </a:rPr>
              <a:t>201</a:t>
            </a:r>
            <a:r>
              <a:rPr lang="en-US" sz="1800" b="1" dirty="0">
                <a:solidFill>
                  <a:prstClr val="black"/>
                </a:solidFill>
                <a:ea typeface="PMingLiU" pitchFamily="18" charset="-120"/>
              </a:rPr>
              <a:t>3</a:t>
            </a:r>
          </a:p>
        </p:txBody>
      </p:sp>
      <p:sp>
        <p:nvSpPr>
          <p:cNvPr id="45068" name="Text Box 11"/>
          <p:cNvSpPr txBox="1">
            <a:spLocks noChangeArrowheads="1"/>
          </p:cNvSpPr>
          <p:nvPr/>
        </p:nvSpPr>
        <p:spPr bwMode="auto">
          <a:xfrm>
            <a:off x="1956280" y="822027"/>
            <a:ext cx="2217737" cy="233363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1800" b="1">
                <a:solidFill>
                  <a:prstClr val="black"/>
                </a:solidFill>
                <a:ea typeface="PMingLiU" pitchFamily="18" charset="-120"/>
              </a:rPr>
              <a:t>On-site: back-office</a:t>
            </a:r>
          </a:p>
        </p:txBody>
      </p:sp>
      <p:sp>
        <p:nvSpPr>
          <p:cNvPr id="45069" name="Text Box 12"/>
          <p:cNvSpPr txBox="1">
            <a:spLocks noChangeArrowheads="1"/>
          </p:cNvSpPr>
          <p:nvPr/>
        </p:nvSpPr>
        <p:spPr bwMode="auto">
          <a:xfrm>
            <a:off x="4185475" y="823615"/>
            <a:ext cx="481013" cy="233362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1800" b="1" dirty="0">
                <a:solidFill>
                  <a:prstClr val="black"/>
                </a:solidFill>
                <a:ea typeface="PMingLiU" pitchFamily="18" charset="-120"/>
              </a:rPr>
              <a:t>S&amp;M</a:t>
            </a:r>
          </a:p>
        </p:txBody>
      </p:sp>
      <p:sp>
        <p:nvSpPr>
          <p:cNvPr id="45070" name="Text Box 13"/>
          <p:cNvSpPr txBox="1">
            <a:spLocks noChangeArrowheads="1"/>
          </p:cNvSpPr>
          <p:nvPr/>
        </p:nvSpPr>
        <p:spPr bwMode="auto">
          <a:xfrm>
            <a:off x="568805" y="823615"/>
            <a:ext cx="1376362" cy="233362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1800" b="1">
                <a:solidFill>
                  <a:prstClr val="black"/>
                </a:solidFill>
                <a:ea typeface="PMingLiU" pitchFamily="18" charset="-120"/>
              </a:rPr>
              <a:t>Off-site/MPC </a:t>
            </a:r>
          </a:p>
        </p:txBody>
      </p:sp>
      <p:sp>
        <p:nvSpPr>
          <p:cNvPr id="45071" name="Rectangle 14"/>
          <p:cNvSpPr>
            <a:spLocks noChangeArrowheads="1"/>
          </p:cNvSpPr>
          <p:nvPr/>
        </p:nvSpPr>
        <p:spPr bwMode="auto">
          <a:xfrm>
            <a:off x="7323617" y="818852"/>
            <a:ext cx="1809750" cy="238125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0" hangingPunct="0">
              <a:buSzPct val="80000"/>
              <a:buFont typeface="Wingdings" pitchFamily="2" charset="2"/>
              <a:buNone/>
            </a:pPr>
            <a:r>
              <a:rPr lang="en-US" altLang="zh-TW" b="1">
                <a:solidFill>
                  <a:prstClr val="black"/>
                </a:solidFill>
                <a:ea typeface="PMingLiU" pitchFamily="18" charset="-120"/>
              </a:rPr>
              <a:t>Basic Bonus</a:t>
            </a:r>
          </a:p>
        </p:txBody>
      </p:sp>
      <p:grpSp>
        <p:nvGrpSpPr>
          <p:cNvPr id="45072" name="Group 15"/>
          <p:cNvGrpSpPr>
            <a:grpSpLocks/>
          </p:cNvGrpSpPr>
          <p:nvPr/>
        </p:nvGrpSpPr>
        <p:grpSpPr bwMode="auto">
          <a:xfrm>
            <a:off x="113663" y="1312863"/>
            <a:ext cx="8751887" cy="312737"/>
            <a:chOff x="103" y="859"/>
            <a:chExt cx="5513" cy="197"/>
          </a:xfrm>
        </p:grpSpPr>
        <p:sp>
          <p:nvSpPr>
            <p:cNvPr id="45074" name="Text Box 16"/>
            <p:cNvSpPr txBox="1">
              <a:spLocks noChangeArrowheads="1"/>
            </p:cNvSpPr>
            <p:nvPr/>
          </p:nvSpPr>
          <p:spPr bwMode="auto">
            <a:xfrm>
              <a:off x="107" y="1028"/>
              <a:ext cx="2587" cy="28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2" tIns="45712" rIns="91422" bIns="45712"/>
            <a:lstStyle>
              <a:lvl1pPr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1pPr>
              <a:lvl2pPr marL="742950" indent="-28575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2pPr>
              <a:lvl3pPr marL="11430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3pPr>
              <a:lvl4pPr marL="16002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4pPr>
              <a:lvl5pPr marL="20574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5pPr>
              <a:lvl6pPr marL="25146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6pPr>
              <a:lvl7pPr marL="29718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7pPr>
              <a:lvl8pPr marL="34290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8pPr>
              <a:lvl9pPr marL="38862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9pPr>
            </a:lstStyle>
            <a:p>
              <a:pPr algn="ctr"/>
              <a:endParaRPr lang="zh-TW" altLang="en-US" sz="1200">
                <a:solidFill>
                  <a:prstClr val="black"/>
                </a:solidFill>
                <a:ea typeface="PMingLiU" pitchFamily="18" charset="-120"/>
              </a:endParaRPr>
            </a:p>
          </p:txBody>
        </p:sp>
        <p:sp>
          <p:nvSpPr>
            <p:cNvPr id="45075" name="Text Box 17"/>
            <p:cNvSpPr txBox="1">
              <a:spLocks noChangeArrowheads="1"/>
            </p:cNvSpPr>
            <p:nvPr/>
          </p:nvSpPr>
          <p:spPr bwMode="auto">
            <a:xfrm>
              <a:off x="103" y="859"/>
              <a:ext cx="2591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E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2" tIns="45712" rIns="91422" bIns="45712">
              <a:spAutoFit/>
            </a:bodyPr>
            <a:lstStyle>
              <a:lvl1pPr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1pPr>
              <a:lvl2pPr marL="742950" indent="-28575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2pPr>
              <a:lvl3pPr marL="11430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3pPr>
              <a:lvl4pPr marL="16002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4pPr>
              <a:lvl5pPr marL="20574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5pPr>
              <a:lvl6pPr marL="25146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6pPr>
              <a:lvl7pPr marL="29718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7pPr>
              <a:lvl8pPr marL="34290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8pPr>
              <a:lvl9pPr marL="38862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9pPr>
            </a:lstStyle>
            <a:p>
              <a:pPr algn="ctr"/>
              <a:r>
                <a:rPr lang="en-US" altLang="zh-TW" sz="1400" b="1">
                  <a:solidFill>
                    <a:prstClr val="black"/>
                  </a:solidFill>
                  <a:ea typeface="PMingLiU" pitchFamily="18" charset="-120"/>
                </a:rPr>
                <a:t>Measurement Criteria</a:t>
              </a:r>
              <a:endParaRPr lang="en-US" altLang="zh-TW" sz="1400">
                <a:solidFill>
                  <a:prstClr val="black"/>
                </a:solidFill>
                <a:ea typeface="PMingLiU" pitchFamily="18" charset="-120"/>
              </a:endParaRPr>
            </a:p>
          </p:txBody>
        </p:sp>
        <p:sp>
          <p:nvSpPr>
            <p:cNvPr id="45076" name="Text Box 18"/>
            <p:cNvSpPr txBox="1">
              <a:spLocks noChangeArrowheads="1"/>
            </p:cNvSpPr>
            <p:nvPr/>
          </p:nvSpPr>
          <p:spPr bwMode="auto">
            <a:xfrm>
              <a:off x="2834" y="859"/>
              <a:ext cx="278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E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2" tIns="45712" rIns="91422" bIns="45712">
              <a:spAutoFit/>
            </a:bodyPr>
            <a:lstStyle>
              <a:lvl1pPr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1pPr>
              <a:lvl2pPr marL="742950" indent="-28575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2pPr>
              <a:lvl3pPr marL="11430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3pPr>
              <a:lvl4pPr marL="16002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4pPr>
              <a:lvl5pPr marL="20574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5pPr>
              <a:lvl6pPr marL="25146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6pPr>
              <a:lvl7pPr marL="29718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7pPr>
              <a:lvl8pPr marL="34290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8pPr>
              <a:lvl9pPr marL="38862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9pPr>
            </a:lstStyle>
            <a:p>
              <a:pPr algn="ctr"/>
              <a:r>
                <a:rPr lang="en-US" altLang="zh-TW" sz="1400" b="1">
                  <a:solidFill>
                    <a:prstClr val="black"/>
                  </a:solidFill>
                  <a:ea typeface="PMingLiU" pitchFamily="18" charset="-120"/>
                </a:rPr>
                <a:t>Additional Information</a:t>
              </a:r>
            </a:p>
          </p:txBody>
        </p:sp>
        <p:sp>
          <p:nvSpPr>
            <p:cNvPr id="45077" name="Text Box 19"/>
            <p:cNvSpPr txBox="1">
              <a:spLocks noChangeArrowheads="1"/>
            </p:cNvSpPr>
            <p:nvPr/>
          </p:nvSpPr>
          <p:spPr bwMode="auto">
            <a:xfrm>
              <a:off x="2802" y="1028"/>
              <a:ext cx="2814" cy="2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2" tIns="45712" rIns="91422" bIns="45712"/>
            <a:lstStyle>
              <a:lvl1pPr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1pPr>
              <a:lvl2pPr marL="742950" indent="-28575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2pPr>
              <a:lvl3pPr marL="11430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3pPr>
              <a:lvl4pPr marL="16002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4pPr>
              <a:lvl5pPr marL="2057400" indent="-228600" defTabSz="190500" eaLnBrk="0" hangingPunct="0"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5pPr>
              <a:lvl6pPr marL="25146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6pPr>
              <a:lvl7pPr marL="29718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7pPr>
              <a:lvl8pPr marL="34290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8pPr>
              <a:lvl9pPr marL="3886200" indent="-228600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2000">
                  <a:solidFill>
                    <a:schemeClr val="tx1"/>
                  </a:solidFill>
                  <a:latin typeface="CorpoS" pitchFamily="2" charset="0"/>
                </a:defRPr>
              </a:lvl9pPr>
            </a:lstStyle>
            <a:p>
              <a:pPr algn="ctr"/>
              <a:endParaRPr lang="zh-TW" altLang="en-US" sz="1200">
                <a:solidFill>
                  <a:prstClr val="black"/>
                </a:solidFill>
                <a:ea typeface="PMingLiU" pitchFamily="18" charset="-120"/>
              </a:endParaRPr>
            </a:p>
          </p:txBody>
        </p:sp>
      </p:grpSp>
      <p:sp>
        <p:nvSpPr>
          <p:cNvPr id="45073" name="Line 20"/>
          <p:cNvSpPr>
            <a:spLocks noChangeShapeType="1"/>
          </p:cNvSpPr>
          <p:nvPr/>
        </p:nvSpPr>
        <p:spPr bwMode="auto">
          <a:xfrm>
            <a:off x="256955" y="4811267"/>
            <a:ext cx="404812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047FC12-BA34-49AF-9E17-4F4D5A4FDE0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th-TH" dirty="0">
              <a:solidFill>
                <a:prstClr val="black"/>
              </a:solidFill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190000" y="1701566"/>
            <a:ext cx="4025900" cy="272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 eaLnBrk="0" hangingPunct="0">
              <a:lnSpc>
                <a:spcPct val="85000"/>
              </a:lnSpc>
            </a:pPr>
            <a:r>
              <a:rPr lang="en-US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1)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</a:t>
            </a:r>
            <a:r>
              <a:rPr lang="en-US" sz="1600" b="1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ต้องได้ตามมาตรฐาน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ของ</a:t>
            </a:r>
            <a:r>
              <a:rPr lang="th-TH" sz="1600" b="1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รถ</a:t>
            </a:r>
            <a:r>
              <a:rPr lang="en-US" sz="1600" b="1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en-US" sz="1600" b="1" dirty="0" err="1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ProvenExclusivity</a:t>
            </a:r>
            <a:endParaRPr lang="en-US" sz="1600" b="1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 marL="457200" indent="-457200" eaLnBrk="0" hangingPunct="0">
              <a:lnSpc>
                <a:spcPct val="85000"/>
              </a:lnSpc>
            </a:pPr>
            <a:endParaRPr lang="en-US" sz="1600" b="1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 marL="457200" indent="-457200" eaLnBrk="0" hangingPunct="0">
              <a:lnSpc>
                <a:spcPct val="85000"/>
              </a:lnSpc>
              <a:buFontTx/>
              <a:buAutoNum type="arabicParenR" startAt="2"/>
            </a:pPr>
            <a:r>
              <a:rPr lang="en-US" sz="1600" b="1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มีขั้นตอนการประเมินมูลค่ารถใช้แล้วที่กำหนดโดย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บริษัท</a:t>
            </a:r>
            <a:r>
              <a:rPr lang="th-TH" sz="1600" b="1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เมอร์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เซ</a:t>
            </a:r>
            <a:r>
              <a:rPr lang="th-TH" sz="1600" b="1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เดส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-</a:t>
            </a:r>
            <a:r>
              <a:rPr lang="th-TH" sz="1600" b="1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เบนซ์</a:t>
            </a:r>
            <a:r>
              <a:rPr lang="en-US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(ประเทศไทย) จำกัด</a:t>
            </a:r>
            <a:r>
              <a:rPr lang="en-US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en-US" sz="1600" b="1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ไว้ใช้และมีไว้สำหรับลูกค้า</a:t>
            </a:r>
            <a:endParaRPr lang="en-US" sz="1600" b="1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 marL="457200" indent="-457200" eaLnBrk="0" hangingPunct="0">
              <a:lnSpc>
                <a:spcPct val="85000"/>
              </a:lnSpc>
            </a:pPr>
            <a:endParaRPr lang="en-US" sz="1600" b="1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 marL="457200" indent="-457200" eaLnBrk="0" hangingPunct="0">
              <a:lnSpc>
                <a:spcPct val="85000"/>
              </a:lnSpc>
            </a:pPr>
            <a:r>
              <a:rPr lang="en-US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3)	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ผู้จำหน่ายส่งรายงานกิจกรรมการซื้อ </a:t>
            </a:r>
            <a:r>
              <a:rPr lang="th-TH" sz="1600" b="1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ขาย </a:t>
            </a:r>
            <a:r>
              <a:rPr lang="th-TH" sz="1600" b="1" dirty="0" smtClean="0">
                <a:solidFill>
                  <a:srgbClr val="FF0000"/>
                </a:solidFill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แลกเปลี่ยนรถยนต์</a:t>
            </a:r>
            <a:r>
              <a:rPr lang="th-TH" sz="1600" b="1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ใช้แล้วมา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ที่ บริษัท </a:t>
            </a:r>
            <a:r>
              <a:rPr lang="th-TH" sz="1600" b="1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เมอร์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เซ</a:t>
            </a:r>
            <a:r>
              <a:rPr lang="th-TH" sz="1600" b="1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เดส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-</a:t>
            </a:r>
            <a:r>
              <a:rPr lang="th-TH" sz="1600" b="1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เบนซ์</a:t>
            </a:r>
            <a:r>
              <a:rPr lang="en-US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(ประเทศไทย) ผ่านทาง</a:t>
            </a:r>
            <a:r>
              <a:rPr lang="en-US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www.benzproven.com</a:t>
            </a:r>
          </a:p>
          <a:p>
            <a:pPr marL="457200" indent="-457200" eaLnBrk="0" hangingPunct="0">
              <a:lnSpc>
                <a:spcPct val="85000"/>
              </a:lnSpc>
            </a:pPr>
            <a:endParaRPr lang="en-US" sz="1600" b="1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 marL="457200" indent="-457200" eaLnBrk="0" hangingPunct="0">
              <a:lnSpc>
                <a:spcPct val="85000"/>
              </a:lnSpc>
              <a:buFontTx/>
              <a:buAutoNum type="arabicParenR" startAt="4"/>
            </a:pP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แต่ละโชว์</a:t>
            </a:r>
            <a:r>
              <a:rPr lang="th-TH" sz="1600" b="1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รูม</a:t>
            </a:r>
            <a:r>
              <a:rPr lang="th-TH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จะต้องมีเจ้าหน้าที่ ที่รับผิดชอบธุรกิจรถมือสอง </a:t>
            </a:r>
            <a:r>
              <a:rPr lang="en-US" sz="1600" b="1" dirty="0" err="1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ProvenExclusivity</a:t>
            </a:r>
            <a:endParaRPr lang="en-US" sz="1600" b="1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 marL="457200" indent="-457200" eaLnBrk="0" hangingPunct="0">
              <a:lnSpc>
                <a:spcPct val="85000"/>
              </a:lnSpc>
              <a:buFontTx/>
              <a:buAutoNum type="arabicParenR" startAt="4"/>
            </a:pPr>
            <a:endParaRPr lang="en-US" sz="1600" b="1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 marL="457200" indent="-457200" eaLnBrk="0" hangingPunct="0">
              <a:lnSpc>
                <a:spcPct val="85000"/>
              </a:lnSpc>
              <a:buFontTx/>
              <a:buAutoNum type="arabicParenR" startAt="4"/>
            </a:pPr>
            <a:endParaRPr lang="en-US" sz="1600" b="1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</p:txBody>
      </p: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4377688" y="1681163"/>
            <a:ext cx="4706937" cy="467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533400" indent="-533400" eaLnBrk="0" hangingPunct="0">
              <a:tabLst>
                <a:tab pos="447675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tabLst>
                <a:tab pos="447675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tabLst>
                <a:tab pos="447675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tabLst>
                <a:tab pos="447675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tabLst>
                <a:tab pos="447675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7675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r>
              <a:rPr lang="th-TH" altLang="zh-TW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หมายเหตุ</a:t>
            </a:r>
            <a:r>
              <a:rPr lang="en-US" altLang="zh-TW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: </a:t>
            </a:r>
            <a:r>
              <a:rPr lang="th-TH" altLang="zh-TW" sz="1600" b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ผู้จำหน่ายทุกรายจะต้องมี </a:t>
            </a:r>
            <a:r>
              <a:rPr lang="en-US" altLang="zh-TW" sz="1600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ProvenExclusivity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ตั้งแต่ปี 2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013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เป็นต้นไป</a:t>
            </a:r>
            <a:endParaRPr lang="en-US" altLang="zh-TW" sz="1600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	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มาตรฐานข้อนี้ถือว่าผ่านเมื่อผู้จำหน่ายเริ่มดำเนินธุรกิจแล้วเท่านั้น</a:t>
            </a:r>
            <a:endParaRPr lang="en-US" altLang="zh-TW" sz="1600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>
              <a:buFontTx/>
              <a:buAutoNum type="arabicParenR"/>
            </a:pP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ตรวจสอบรายการตามนี้</a:t>
            </a:r>
            <a:endParaRPr lang="en-US" altLang="zh-TW" sz="1600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1.1) </a:t>
            </a:r>
            <a:r>
              <a:rPr lang="en-US" altLang="zh-TW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altLang="zh-TW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เครื่องมือ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การตลาด (กล่องไฟ,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แผ่นป้ายทะเบียน,ใบราคารถยนต์)</a:t>
            </a:r>
            <a:endParaRPr lang="en-US" altLang="zh-TW" sz="1600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1.2) </a:t>
            </a:r>
            <a:r>
              <a:rPr lang="en-US" altLang="zh-TW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altLang="zh-TW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สภาพ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ของรถยนต์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ตรวจสอบโดยการสุ่มรถยนต์ 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PE 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จำนวน 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2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คัน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:</a:t>
            </a:r>
            <a:b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</a:br>
            <a:r>
              <a:rPr lang="en-US" altLang="zh-TW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-   </a:t>
            </a:r>
            <a:r>
              <a:rPr lang="th-TH" altLang="zh-TW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รถยนต์</a:t>
            </a:r>
            <a:r>
              <a:rPr lang="en-US" altLang="zh-CN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en-US" altLang="zh-CN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PE </a:t>
            </a:r>
            <a:r>
              <a:rPr lang="th-TH" altLang="zh-CN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ต้องมีอายุไม่เกิน </a:t>
            </a:r>
            <a:r>
              <a:rPr lang="en-US" altLang="zh-CN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8 </a:t>
            </a:r>
            <a:r>
              <a:rPr lang="th-TH" altLang="zh-CN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ปี และระยะทางวิ่งมาไม่เกิน</a:t>
            </a:r>
            <a:r>
              <a:rPr lang="en-US" altLang="zh-CN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150,000 </a:t>
            </a:r>
            <a:r>
              <a:rPr lang="th-TH" altLang="zh-CN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กม.</a:t>
            </a:r>
            <a:endParaRPr lang="en-US" altLang="zh-TW" sz="1600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          	   - 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รถยนต์จอดโชว์สะอาด,ภายใน,ภายนอก,ห้องเครื่อง</a:t>
            </a:r>
            <a:endParaRPr lang="en-US" altLang="zh-TW" sz="1600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 eaLnBrk="1" hangingPunct="1"/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   - 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น้ำมันเชื้อเพลิงไม่น้อยกว่าครึ่งถัง</a:t>
            </a:r>
            <a:endParaRPr lang="en-US" altLang="zh-TW" sz="1600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 eaLnBrk="1" hangingPunct="1"/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   - 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ไม่มีข้อความความผิดปรกติติดโชว์ </a:t>
            </a:r>
            <a:endParaRPr lang="en-US" altLang="zh-TW" sz="1600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 eaLnBrk="1" hangingPunct="1"/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   - 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ไม่มีข้อความเตือนนำรถเข้าบำรุงรักษาติดโชว์</a:t>
            </a:r>
            <a:endParaRPr lang="en-US" altLang="zh-TW" sz="1600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 eaLnBrk="1" hangingPunct="1"/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   -  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พร้อมติดเครื่องยนต์ได้ทันที</a:t>
            </a:r>
          </a:p>
          <a:p>
            <a:pPr eaLnBrk="1" hangingPunct="1"/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1.3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)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en-US" altLang="zh-TW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altLang="zh-TW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ใบอนุญาต</a:t>
            </a:r>
            <a:r>
              <a:rPr lang="th-TH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ค้าของเก่า</a:t>
            </a:r>
            <a:endParaRPr lang="en-US" altLang="zh-TW" sz="1600" dirty="0">
              <a:latin typeface="Angsana New" pitchFamily="18" charset="-34"/>
              <a:ea typeface="PMingLiU" pitchFamily="18" charset="-120"/>
              <a:cs typeface="Angsana New" pitchFamily="18" charset="-34"/>
            </a:endParaRPr>
          </a:p>
          <a:p>
            <a:pPr>
              <a:buFontTx/>
              <a:buAutoNum type="arabicParenR" startAt="2"/>
            </a:pPr>
            <a:r>
              <a:rPr lang="th-TH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ตรวจสอบใบประเมินราคารถยนต์ใช้แล้ว และ </a:t>
            </a:r>
            <a:r>
              <a:rPr lang="en-US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multipoint check</a:t>
            </a:r>
          </a:p>
          <a:p>
            <a:r>
              <a:rPr lang="en-US" sz="1600" i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              See file F2.1_ Evaluation form and multipoint check</a:t>
            </a:r>
          </a:p>
          <a:p>
            <a:r>
              <a:rPr lang="en-US" altLang="zh-TW" sz="1600" i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   	            </a:t>
            </a:r>
            <a:r>
              <a:rPr lang="en-US" sz="1600" i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F2.1_ </a:t>
            </a:r>
            <a:r>
              <a:rPr lang="en-US" sz="1600" i="1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ProvenExclusivity</a:t>
            </a:r>
            <a:r>
              <a:rPr lang="en-US" sz="1600" i="1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standard</a:t>
            </a:r>
          </a:p>
          <a:p>
            <a:pPr eaLnBrk="1" hangingPunct="1">
              <a:buFontTx/>
              <a:buAutoNum type="arabicParenR" startAt="3"/>
            </a:pPr>
            <a:r>
              <a:rPr lang="th-TH" altLang="zh-TW" sz="1600" dirty="0">
                <a:latin typeface="Angsana New" pitchFamily="18" charset="-34"/>
                <a:cs typeface="Angsana New" pitchFamily="18" charset="-34"/>
              </a:rPr>
              <a:t>รถยนต์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Demo car</a:t>
            </a:r>
            <a:r>
              <a:rPr lang="th-TH" altLang="zh-TW" sz="1600" dirty="0">
                <a:latin typeface="Angsana New" pitchFamily="18" charset="-34"/>
                <a:cs typeface="Angsana New" pitchFamily="18" charset="-34"/>
              </a:rPr>
              <a:t> และรถยนต์ในโปรแกรม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en-US" altLang="zh-TW" sz="1600" dirty="0" err="1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ProvenExclusivity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altLang="zh-TW" sz="1600" dirty="0">
                <a:latin typeface="Angsana New" pitchFamily="18" charset="-34"/>
                <a:cs typeface="Angsana New" pitchFamily="18" charset="-34"/>
              </a:rPr>
              <a:t>ต้อง</a:t>
            </a:r>
          </a:p>
          <a:p>
            <a:pPr eaLnBrk="1" hangingPunct="1"/>
            <a:r>
              <a:rPr lang="th-TH" altLang="zh-TW" sz="1600" dirty="0">
                <a:latin typeface="Angsana New" pitchFamily="18" charset="-34"/>
                <a:cs typeface="Angsana New" pitchFamily="18" charset="-34"/>
              </a:rPr>
              <a:t>                </a:t>
            </a:r>
            <a:r>
              <a:rPr lang="th-TH" altLang="zh-TW" sz="1600" dirty="0" smtClean="0">
                <a:latin typeface="Angsana New" pitchFamily="18" charset="-34"/>
                <a:cs typeface="Angsana New" pitchFamily="18" charset="-34"/>
              </a:rPr>
              <a:t>บันทึก</a:t>
            </a:r>
            <a:r>
              <a:rPr lang="th-TH" altLang="zh-TW" sz="1600" dirty="0">
                <a:latin typeface="Angsana New" pitchFamily="18" charset="-34"/>
                <a:cs typeface="Angsana New" pitchFamily="18" charset="-34"/>
              </a:rPr>
              <a:t>ลงใน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Website: </a:t>
            </a:r>
            <a:r>
              <a:rPr lang="en-US" altLang="zh-TW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  <a:hlinkClick r:id="rId3"/>
              </a:rPr>
              <a:t>www.Benzproven.com</a:t>
            </a:r>
            <a:r>
              <a:rPr lang="en-US" altLang="zh-TW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 </a:t>
            </a:r>
            <a:r>
              <a:rPr lang="th-TH" altLang="zh-TW" sz="1600" dirty="0" smtClean="0">
                <a:latin typeface="Angsana New" pitchFamily="18" charset="-34"/>
                <a:cs typeface="Angsana New" pitchFamily="18" charset="-34"/>
              </a:rPr>
              <a:t>ตาม</a:t>
            </a:r>
            <a:r>
              <a:rPr lang="th-TH" altLang="zh-TW" sz="1600" dirty="0">
                <a:latin typeface="Angsana New" pitchFamily="18" charset="-34"/>
                <a:cs typeface="Angsana New" pitchFamily="18" charset="-34"/>
              </a:rPr>
              <a:t>มาตรฐาน</a:t>
            </a:r>
            <a:r>
              <a:rPr lang="en-US" altLang="zh-TW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</a:t>
            </a:r>
          </a:p>
          <a:p>
            <a:r>
              <a:rPr lang="en-US" sz="1600" dirty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4)	</a:t>
            </a:r>
            <a:r>
              <a:rPr lang="en-US" sz="1600" dirty="0" smtClean="0">
                <a:latin typeface="Angsana New" pitchFamily="18" charset="-34"/>
                <a:ea typeface="PMingLiU" pitchFamily="18" charset="-120"/>
                <a:cs typeface="Angsana New" pitchFamily="18" charset="-34"/>
              </a:rPr>
              <a:t>	</a:t>
            </a:r>
            <a:r>
              <a:rPr lang="th-TH" sz="1600" dirty="0" smtClean="0">
                <a:latin typeface="Angsana New" pitchFamily="18" charset="-34"/>
                <a:cs typeface="Angsana New" pitchFamily="18" charset="-34"/>
              </a:rPr>
              <a:t>ผู้ทำ</a:t>
            </a:r>
            <a:r>
              <a:rPr lang="th-TH" sz="1600" dirty="0">
                <a:latin typeface="Angsana New" pitchFamily="18" charset="-34"/>
                <a:cs typeface="Angsana New" pitchFamily="18" charset="-34"/>
              </a:rPr>
              <a:t>หน้าที่รับผิดชอบธุรกิจรถมือสอง สามารถเป็นคนเดียวกับผู้จัดการฝ่ายขายรถใหม่  หรือพนักงานในฝ่ายขายเท่านั้น</a:t>
            </a:r>
            <a:endParaRPr lang="en-US" sz="1600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6" name="Picture 8">
            <a:hlinkClick r:id="rId4" action="ppaction://hlinkpres?slideindex=1&amp;slidetitle=PowerPoint Presentation"/>
          </p:cNvPr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925" y="4845113"/>
            <a:ext cx="247650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Connector 22"/>
          <p:cNvCxnSpPr/>
          <p:nvPr/>
        </p:nvCxnSpPr>
        <p:spPr>
          <a:xfrm>
            <a:off x="934091" y="6365974"/>
            <a:ext cx="45529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0239" y="3265934"/>
            <a:ext cx="133492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326931" y="3061938"/>
            <a:ext cx="45298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23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_presentation_slides_EN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10.xml><?xml version="1.0" encoding="utf-8"?>
<a:theme xmlns:a="http://schemas.openxmlformats.org/drawingml/2006/main" name="4_MB_presentation_slides_EN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5_MB_presentation_slides_EN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12.xml><?xml version="1.0" encoding="utf-8"?>
<a:theme xmlns:a="http://schemas.openxmlformats.org/drawingml/2006/main" name="6_MB_presentation_slides_EN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7_MB_presentation_slides_EN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14.xml><?xml version="1.0" encoding="utf-8"?>
<a:theme xmlns:a="http://schemas.openxmlformats.org/drawingml/2006/main" name="8_MB_presentation_slides_EN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15.xml><?xml version="1.0" encoding="utf-8"?>
<a:theme xmlns:a="http://schemas.openxmlformats.org/drawingml/2006/main" name="9_MB_presentation_slides_EN">
  <a:themeElements>
    <a:clrScheme name="MB_presentation_slides_EN 1">
      <a:dk1>
        <a:srgbClr val="000000"/>
      </a:dk1>
      <a:lt1>
        <a:srgbClr val="FFFFFF"/>
      </a:lt1>
      <a:dk2>
        <a:srgbClr val="B6BBC1"/>
      </a:dk2>
      <a:lt2>
        <a:srgbClr val="EAEAEA"/>
      </a:lt2>
      <a:accent1>
        <a:srgbClr val="003366"/>
      </a:accent1>
      <a:accent2>
        <a:srgbClr val="00ADEF"/>
      </a:accent2>
      <a:accent3>
        <a:srgbClr val="FFFFFF"/>
      </a:accent3>
      <a:accent4>
        <a:srgbClr val="000000"/>
      </a:accent4>
      <a:accent5>
        <a:srgbClr val="AAADB8"/>
      </a:accent5>
      <a:accent6>
        <a:srgbClr val="009CD9"/>
      </a:accent6>
      <a:hlink>
        <a:srgbClr val="0082E6"/>
      </a:hlink>
      <a:folHlink>
        <a:srgbClr val="9F0002"/>
      </a:folHlink>
    </a:clrScheme>
    <a:fontScheme name="MB_presentation_slides_EN">
      <a:majorFont>
        <a:latin typeface="CorpoA"/>
        <a:ea typeface=""/>
        <a:cs typeface="Angsana New"/>
      </a:majorFont>
      <a:minorFont>
        <a:latin typeface="CorpoS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C0C0C0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20" tIns="45712" rIns="45720" bIns="45712" numCol="1" anchor="t" anchorCtr="0" compatLnSpc="1">
        <a:prstTxWarp prst="textNoShape">
          <a:avLst/>
        </a:prstTxWarp>
        <a:spAutoFit/>
      </a:bodyPr>
      <a:lstStyle>
        <a:defPPr marL="0" marR="0" indent="268288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rpoS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C0C0C0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20" tIns="45712" rIns="45720" bIns="45712" numCol="1" anchor="t" anchorCtr="0" compatLnSpc="1">
        <a:prstTxWarp prst="textNoShape">
          <a:avLst/>
        </a:prstTxWarp>
        <a:spAutoFit/>
      </a:bodyPr>
      <a:lstStyle>
        <a:defPPr marL="0" marR="0" indent="268288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rpoS" pitchFamily="2" charset="0"/>
          </a:defRPr>
        </a:defPPr>
      </a:lstStyle>
    </a:lnDef>
  </a:objectDefaults>
  <a:extraClrSchemeLst>
    <a:extraClrScheme>
      <a:clrScheme name="MB_presentation_slides_EN 1">
        <a:dk1>
          <a:srgbClr val="000000"/>
        </a:dk1>
        <a:lt1>
          <a:srgbClr val="FFFFFF"/>
        </a:lt1>
        <a:dk2>
          <a:srgbClr val="B6BBC1"/>
        </a:dk2>
        <a:lt2>
          <a:srgbClr val="EAEAEA"/>
        </a:lt2>
        <a:accent1>
          <a:srgbClr val="003366"/>
        </a:accent1>
        <a:accent2>
          <a:srgbClr val="00ADEF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009CD9"/>
        </a:accent6>
        <a:hlink>
          <a:srgbClr val="0082E6"/>
        </a:hlink>
        <a:folHlink>
          <a:srgbClr val="9F00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Larissa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17.xml><?xml version="1.0" encoding="utf-8"?>
<a:theme xmlns:a="http://schemas.openxmlformats.org/drawingml/2006/main" name="Larissa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raft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Confidential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Secret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Draft + Confidential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Draft + Secret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1_MB_presentation_slides_EN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2_MB_presentation_slides_EN">
  <a:themeElements>
    <a:clrScheme name="MB 2011 1">
      <a:dk1>
        <a:srgbClr val="000000"/>
      </a:dk1>
      <a:lt1>
        <a:srgbClr val="FFFFFF"/>
      </a:lt1>
      <a:dk2>
        <a:srgbClr val="B6BBC1"/>
      </a:dk2>
      <a:lt2>
        <a:srgbClr val="EAEAEA"/>
      </a:lt2>
      <a:accent1>
        <a:srgbClr val="003366"/>
      </a:accent1>
      <a:accent2>
        <a:srgbClr val="00ADEF"/>
      </a:accent2>
      <a:accent3>
        <a:srgbClr val="FFFFFF"/>
      </a:accent3>
      <a:accent4>
        <a:srgbClr val="000000"/>
      </a:accent4>
      <a:accent5>
        <a:srgbClr val="AAADB8"/>
      </a:accent5>
      <a:accent6>
        <a:srgbClr val="009CD9"/>
      </a:accent6>
      <a:hlink>
        <a:srgbClr val="0082E6"/>
      </a:hlink>
      <a:folHlink>
        <a:srgbClr val="9F0002"/>
      </a:folHlink>
    </a:clrScheme>
    <a:fontScheme name="MB 2011">
      <a:majorFont>
        <a:latin typeface="CorpoA"/>
        <a:ea typeface=""/>
        <a:cs typeface="Arial"/>
      </a:majorFont>
      <a:minorFont>
        <a:latin typeface="CorpoS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B 2011 1">
        <a:dk1>
          <a:srgbClr val="000000"/>
        </a:dk1>
        <a:lt1>
          <a:srgbClr val="FFFFFF"/>
        </a:lt1>
        <a:dk2>
          <a:srgbClr val="B6BBC1"/>
        </a:dk2>
        <a:lt2>
          <a:srgbClr val="EAEAEA"/>
        </a:lt2>
        <a:accent1>
          <a:srgbClr val="003366"/>
        </a:accent1>
        <a:accent2>
          <a:srgbClr val="00ADEF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009CD9"/>
        </a:accent6>
        <a:hlink>
          <a:srgbClr val="0082E6"/>
        </a:hlink>
        <a:folHlink>
          <a:srgbClr val="9F00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MB_presentation_slides_EN">
  <a:themeElements>
    <a:clrScheme name="MB_presentation_slides_EN 1">
      <a:dk1>
        <a:srgbClr val="000000"/>
      </a:dk1>
      <a:lt1>
        <a:srgbClr val="FFFFFF"/>
      </a:lt1>
      <a:dk2>
        <a:srgbClr val="B6BBC1"/>
      </a:dk2>
      <a:lt2>
        <a:srgbClr val="EAEAEA"/>
      </a:lt2>
      <a:accent1>
        <a:srgbClr val="003366"/>
      </a:accent1>
      <a:accent2>
        <a:srgbClr val="00ADEF"/>
      </a:accent2>
      <a:accent3>
        <a:srgbClr val="FFFFFF"/>
      </a:accent3>
      <a:accent4>
        <a:srgbClr val="000000"/>
      </a:accent4>
      <a:accent5>
        <a:srgbClr val="AAADB8"/>
      </a:accent5>
      <a:accent6>
        <a:srgbClr val="009CD9"/>
      </a:accent6>
      <a:hlink>
        <a:srgbClr val="0082E6"/>
      </a:hlink>
      <a:folHlink>
        <a:srgbClr val="9F0002"/>
      </a:folHlink>
    </a:clrScheme>
    <a:fontScheme name="MB_presentation_slides_EN">
      <a:majorFont>
        <a:latin typeface="CorpoA"/>
        <a:ea typeface=""/>
        <a:cs typeface="Angsana New"/>
      </a:majorFont>
      <a:minorFont>
        <a:latin typeface="CorpoS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rpoS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rpoS" pitchFamily="2" charset="0"/>
          </a:defRPr>
        </a:defPPr>
      </a:lstStyle>
    </a:lnDef>
  </a:objectDefaults>
  <a:extraClrSchemeLst>
    <a:extraClrScheme>
      <a:clrScheme name="MB_presentation_slides_EN 1">
        <a:dk1>
          <a:srgbClr val="000000"/>
        </a:dk1>
        <a:lt1>
          <a:srgbClr val="FFFFFF"/>
        </a:lt1>
        <a:dk2>
          <a:srgbClr val="B6BBC1"/>
        </a:dk2>
        <a:lt2>
          <a:srgbClr val="EAEAEA"/>
        </a:lt2>
        <a:accent1>
          <a:srgbClr val="003366"/>
        </a:accent1>
        <a:accent2>
          <a:srgbClr val="00ADEF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009CD9"/>
        </a:accent6>
        <a:hlink>
          <a:srgbClr val="0082E6"/>
        </a:hlink>
        <a:folHlink>
          <a:srgbClr val="9F00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MB_presentation_slides_EN</Template>
  <TotalTime>0</TotalTime>
  <Words>79</Words>
  <Application>Microsoft Office PowerPoint</Application>
  <PresentationFormat>On-screen Show (4:3)</PresentationFormat>
  <Paragraphs>44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15</vt:i4>
      </vt:variant>
      <vt:variant>
        <vt:lpstr>Slide Titles</vt:lpstr>
      </vt:variant>
      <vt:variant>
        <vt:i4>1</vt:i4>
      </vt:variant>
    </vt:vector>
  </HeadingPairs>
  <TitlesOfParts>
    <vt:vector size="16" baseType="lpstr">
      <vt:lpstr>MB_presentation_slides_EN</vt:lpstr>
      <vt:lpstr>Draft (MB 2011)</vt:lpstr>
      <vt:lpstr>Confidential (MB 2011)</vt:lpstr>
      <vt:lpstr>Secret (MB 2011)</vt:lpstr>
      <vt:lpstr>Draft + Confidential (MB 2011)</vt:lpstr>
      <vt:lpstr>Draft + Secret (MB 2011)</vt:lpstr>
      <vt:lpstr>1_MB_presentation_slides_EN</vt:lpstr>
      <vt:lpstr>2_MB_presentation_slides_EN</vt:lpstr>
      <vt:lpstr>3_MB_presentation_slides_EN</vt:lpstr>
      <vt:lpstr>4_MB_presentation_slides_EN</vt:lpstr>
      <vt:lpstr>5_MB_presentation_slides_EN</vt:lpstr>
      <vt:lpstr>6_MB_presentation_slides_EN</vt:lpstr>
      <vt:lpstr>7_MB_presentation_slides_EN</vt:lpstr>
      <vt:lpstr>8_MB_presentation_slides_EN</vt:lpstr>
      <vt:lpstr>9_MB_presentation_slides_EN</vt:lpstr>
      <vt:lpstr>ผู้จำหน่ายต้องมีการทำธุรกิจรถใช้แล้ว</vt:lpstr>
    </vt:vector>
  </TitlesOfParts>
  <Company>ITI/OD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45 pt on two lines</dc:title>
  <dc:creator>Treepisan, Samphan (118)</dc:creator>
  <cp:lastModifiedBy>Iamsuksaeng, Mongkol (118)</cp:lastModifiedBy>
  <cp:revision>549</cp:revision>
  <cp:lastPrinted>2012-10-03T03:10:15Z</cp:lastPrinted>
  <dcterms:created xsi:type="dcterms:W3CDTF">2012-08-28T03:41:47Z</dcterms:created>
  <dcterms:modified xsi:type="dcterms:W3CDTF">2013-10-21T12:35:38Z</dcterms:modified>
</cp:coreProperties>
</file>